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73" r:id="rId3"/>
    <p:sldId id="274" r:id="rId4"/>
    <p:sldId id="275" r:id="rId5"/>
    <p:sldId id="285" r:id="rId6"/>
    <p:sldId id="294" r:id="rId7"/>
    <p:sldId id="295" r:id="rId8"/>
    <p:sldId id="276" r:id="rId9"/>
    <p:sldId id="286" r:id="rId10"/>
    <p:sldId id="261" r:id="rId11"/>
    <p:sldId id="268" r:id="rId12"/>
    <p:sldId id="278" r:id="rId13"/>
    <p:sldId id="289" r:id="rId14"/>
    <p:sldId id="288" r:id="rId15"/>
    <p:sldId id="265" r:id="rId16"/>
    <p:sldId id="281" r:id="rId17"/>
    <p:sldId id="290" r:id="rId18"/>
    <p:sldId id="291" r:id="rId19"/>
    <p:sldId id="296" r:id="rId20"/>
    <p:sldId id="280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4E0F6"/>
    <a:srgbClr val="3FB0E9"/>
    <a:srgbClr val="1D253C"/>
    <a:srgbClr val="345BA6"/>
    <a:srgbClr val="8ED1F2"/>
    <a:srgbClr val="157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image" Target="../media/image1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image" Target="../media/image1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19CFD-1A5D-4042-8CEE-F66E2D27E8F7}" type="doc">
      <dgm:prSet loTypeId="urn:microsoft.com/office/officeart/2005/8/layout/hList7" loCatId="pictur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6A56BC4C-DE9B-43A8-BFFB-D35ECD0DF009}">
      <dgm:prSet phldrT="[文本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zh-CN" altLang="en-US" sz="4000" b="1" dirty="0">
            <a:solidFill>
              <a:srgbClr val="000000"/>
            </a:solidFill>
          </a:endParaRPr>
        </a:p>
      </dgm:t>
    </dgm:pt>
    <dgm:pt modelId="{86CE9E51-7C81-45C1-947F-A7D9C776639D}" type="parTrans" cxnId="{764217D5-B3B1-45BD-A81F-E12B58E718D6}">
      <dgm:prSet/>
      <dgm:spPr/>
      <dgm:t>
        <a:bodyPr/>
        <a:lstStyle/>
        <a:p>
          <a:endParaRPr lang="zh-CN" altLang="en-US"/>
        </a:p>
      </dgm:t>
    </dgm:pt>
    <dgm:pt modelId="{7F341F01-9FD3-4B42-9F03-584FA5445832}" type="sibTrans" cxnId="{764217D5-B3B1-45BD-A81F-E12B58E718D6}">
      <dgm:prSet/>
      <dgm:spPr/>
      <dgm:t>
        <a:bodyPr/>
        <a:lstStyle/>
        <a:p>
          <a:endParaRPr lang="zh-CN" altLang="en-US"/>
        </a:p>
      </dgm:t>
    </dgm:pt>
    <dgm:pt modelId="{88F6E66F-64E3-40A7-B95C-C83676D16412}">
      <dgm:prSet phldrT="[文本]" custT="1"/>
      <dgm:spPr/>
      <dgm:t>
        <a:bodyPr/>
        <a:lstStyle/>
        <a:p>
          <a:endParaRPr lang="zh-CN" altLang="en-US" sz="4000" b="1" dirty="0">
            <a:solidFill>
              <a:srgbClr val="000000"/>
            </a:solidFill>
          </a:endParaRPr>
        </a:p>
      </dgm:t>
    </dgm:pt>
    <dgm:pt modelId="{84FEAF4F-344F-44FD-BDDF-651E5CD54FA1}" type="parTrans" cxnId="{BB4F04C1-E935-43A9-8AB2-4E3A5C535AA6}">
      <dgm:prSet/>
      <dgm:spPr/>
      <dgm:t>
        <a:bodyPr/>
        <a:lstStyle/>
        <a:p>
          <a:endParaRPr lang="zh-CN" altLang="en-US"/>
        </a:p>
      </dgm:t>
    </dgm:pt>
    <dgm:pt modelId="{8E4E5139-C7A4-4245-AA2E-5EE28B09218E}" type="sibTrans" cxnId="{BB4F04C1-E935-43A9-8AB2-4E3A5C535AA6}">
      <dgm:prSet/>
      <dgm:spPr/>
      <dgm:t>
        <a:bodyPr/>
        <a:lstStyle/>
        <a:p>
          <a:endParaRPr lang="zh-CN" altLang="en-US"/>
        </a:p>
      </dgm:t>
    </dgm:pt>
    <dgm:pt modelId="{7306345D-6159-423D-B48C-3240A1830EE6}">
      <dgm:prSet phldrT="[文本]" custT="1"/>
      <dgm:spPr/>
      <dgm:t>
        <a:bodyPr/>
        <a:lstStyle/>
        <a:p>
          <a:endParaRPr lang="zh-CN" altLang="en-US" sz="4000" b="1" dirty="0">
            <a:solidFill>
              <a:srgbClr val="000000"/>
            </a:solidFill>
          </a:endParaRPr>
        </a:p>
      </dgm:t>
    </dgm:pt>
    <dgm:pt modelId="{6106651E-D2BE-4926-AFE2-AFA473F778A2}" type="parTrans" cxnId="{07807124-ABA4-4B5A-918D-E0E0B19ADEC5}">
      <dgm:prSet/>
      <dgm:spPr/>
      <dgm:t>
        <a:bodyPr/>
        <a:lstStyle/>
        <a:p>
          <a:endParaRPr lang="zh-CN" altLang="en-US"/>
        </a:p>
      </dgm:t>
    </dgm:pt>
    <dgm:pt modelId="{00240F37-2E94-4930-B5C9-936AEF971ED4}" type="sibTrans" cxnId="{07807124-ABA4-4B5A-918D-E0E0B19ADEC5}">
      <dgm:prSet/>
      <dgm:spPr/>
      <dgm:t>
        <a:bodyPr/>
        <a:lstStyle/>
        <a:p>
          <a:endParaRPr lang="zh-CN" altLang="en-US"/>
        </a:p>
      </dgm:t>
    </dgm:pt>
    <dgm:pt modelId="{0D106761-CAAE-47DF-AB18-F6756D4F25D7}" type="pres">
      <dgm:prSet presAssocID="{AE019CFD-1A5D-4042-8CEE-F66E2D27E8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57FE646-8734-492B-917A-0059E7C12830}" type="pres">
      <dgm:prSet presAssocID="{AE019CFD-1A5D-4042-8CEE-F66E2D27E8F7}" presName="fgShape" presStyleLbl="fgShp" presStyleIdx="0" presStyleCnt="1"/>
      <dgm:spPr/>
    </dgm:pt>
    <dgm:pt modelId="{5ACE3CAC-3613-484F-9177-341D49DC98F5}" type="pres">
      <dgm:prSet presAssocID="{AE019CFD-1A5D-4042-8CEE-F66E2D27E8F7}" presName="linComp" presStyleCnt="0"/>
      <dgm:spPr/>
    </dgm:pt>
    <dgm:pt modelId="{8E651693-D435-46F1-89CC-F79CF0E950B9}" type="pres">
      <dgm:prSet presAssocID="{6A56BC4C-DE9B-43A8-BFFB-D35ECD0DF009}" presName="compNode" presStyleCnt="0"/>
      <dgm:spPr/>
    </dgm:pt>
    <dgm:pt modelId="{5537826D-640E-4458-AEB5-614BF9437C80}" type="pres">
      <dgm:prSet presAssocID="{6A56BC4C-DE9B-43A8-BFFB-D35ECD0DF009}" presName="bkgdShape" presStyleLbl="node1" presStyleIdx="0" presStyleCnt="3" custLinFactNeighborX="427" custLinFactNeighborY="3318"/>
      <dgm:spPr/>
      <dgm:t>
        <a:bodyPr/>
        <a:lstStyle/>
        <a:p>
          <a:endParaRPr lang="zh-CN" altLang="en-US"/>
        </a:p>
      </dgm:t>
    </dgm:pt>
    <dgm:pt modelId="{7D31C870-980B-42A4-B54D-10D875682734}" type="pres">
      <dgm:prSet presAssocID="{6A56BC4C-DE9B-43A8-BFFB-D35ECD0DF00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B7E82B-5D12-4A77-8C8D-7C47A4E893AB}" type="pres">
      <dgm:prSet presAssocID="{6A56BC4C-DE9B-43A8-BFFB-D35ECD0DF009}" presName="invisiNode" presStyleLbl="node1" presStyleIdx="0" presStyleCnt="3"/>
      <dgm:spPr/>
    </dgm:pt>
    <dgm:pt modelId="{2FCE6712-09E3-46BA-B5E6-70B5A24C7AEE}" type="pres">
      <dgm:prSet presAssocID="{6A56BC4C-DE9B-43A8-BFFB-D35ECD0DF009}" presName="imagNode" presStyleLbl="fgImgPlace1" presStyleIdx="0" presStyleCnt="3" custScaleX="136143" custScaleY="128040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6AE7281-E1CA-4187-8489-A4BF4BE2917F}" type="pres">
      <dgm:prSet presAssocID="{7F341F01-9FD3-4B42-9F03-584FA5445832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E504C2F0-202F-4487-B093-2CF70722A817}" type="pres">
      <dgm:prSet presAssocID="{88F6E66F-64E3-40A7-B95C-C83676D16412}" presName="compNode" presStyleCnt="0"/>
      <dgm:spPr/>
    </dgm:pt>
    <dgm:pt modelId="{F7C602E7-4AA8-4D5D-AB98-4FAACFDA27CE}" type="pres">
      <dgm:prSet presAssocID="{88F6E66F-64E3-40A7-B95C-C83676D16412}" presName="bkgdShape" presStyleLbl="node1" presStyleIdx="1" presStyleCnt="3"/>
      <dgm:spPr/>
      <dgm:t>
        <a:bodyPr/>
        <a:lstStyle/>
        <a:p>
          <a:endParaRPr lang="zh-CN" altLang="en-US"/>
        </a:p>
      </dgm:t>
    </dgm:pt>
    <dgm:pt modelId="{651CA154-88F9-42FF-B445-F17400A12D7F}" type="pres">
      <dgm:prSet presAssocID="{88F6E66F-64E3-40A7-B95C-C83676D1641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1DC5BE-6E97-44B5-93C1-1BEBC11A9FDF}" type="pres">
      <dgm:prSet presAssocID="{88F6E66F-64E3-40A7-B95C-C83676D16412}" presName="invisiNode" presStyleLbl="node1" presStyleIdx="1" presStyleCnt="3"/>
      <dgm:spPr/>
    </dgm:pt>
    <dgm:pt modelId="{F94EADA9-9CAA-48F6-A101-01C352EC4B5A}" type="pres">
      <dgm:prSet presAssocID="{88F6E66F-64E3-40A7-B95C-C83676D16412}" presName="imagNode" presStyleLbl="fgImgPlace1" presStyleIdx="1" presStyleCnt="3" custScaleX="142933" custScaleY="135301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05D5187E-B690-48BD-AE50-C82F502E3E16}" type="pres">
      <dgm:prSet presAssocID="{8E4E5139-C7A4-4245-AA2E-5EE28B09218E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ACFE9AA0-4002-4606-9532-52167776FE90}" type="pres">
      <dgm:prSet presAssocID="{7306345D-6159-423D-B48C-3240A1830EE6}" presName="compNode" presStyleCnt="0"/>
      <dgm:spPr/>
    </dgm:pt>
    <dgm:pt modelId="{EA5BE31C-40C1-45F0-800A-24559BA9C97B}" type="pres">
      <dgm:prSet presAssocID="{7306345D-6159-423D-B48C-3240A1830EE6}" presName="bkgdShape" presStyleLbl="node1" presStyleIdx="2" presStyleCnt="3"/>
      <dgm:spPr/>
      <dgm:t>
        <a:bodyPr/>
        <a:lstStyle/>
        <a:p>
          <a:endParaRPr lang="zh-CN" altLang="en-US"/>
        </a:p>
      </dgm:t>
    </dgm:pt>
    <dgm:pt modelId="{7DEA3120-89C5-42DA-8D8A-C01BC32FB0D4}" type="pres">
      <dgm:prSet presAssocID="{7306345D-6159-423D-B48C-3240A1830EE6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858107C-8C98-4F11-8214-4F612CF0D175}" type="pres">
      <dgm:prSet presAssocID="{7306345D-6159-423D-B48C-3240A1830EE6}" presName="invisiNode" presStyleLbl="node1" presStyleIdx="2" presStyleCnt="3"/>
      <dgm:spPr/>
    </dgm:pt>
    <dgm:pt modelId="{CAA1BB00-727A-46D0-AE13-2F31038763DA}" type="pres">
      <dgm:prSet presAssocID="{7306345D-6159-423D-B48C-3240A1830EE6}" presName="imagNode" presStyleLbl="fgImgPlace1" presStyleIdx="2" presStyleCnt="3" custScaleX="142903" custScaleY="126701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16D9646E-264C-4751-BBF6-CE73618E63A5}" type="presOf" srcId="{8E4E5139-C7A4-4245-AA2E-5EE28B09218E}" destId="{05D5187E-B690-48BD-AE50-C82F502E3E16}" srcOrd="0" destOrd="0" presId="urn:microsoft.com/office/officeart/2005/8/layout/hList7"/>
    <dgm:cxn modelId="{980D155A-13CB-4AE0-8A98-C9B6B93224B1}" type="presOf" srcId="{6A56BC4C-DE9B-43A8-BFFB-D35ECD0DF009}" destId="{5537826D-640E-4458-AEB5-614BF9437C80}" srcOrd="0" destOrd="0" presId="urn:microsoft.com/office/officeart/2005/8/layout/hList7"/>
    <dgm:cxn modelId="{764217D5-B3B1-45BD-A81F-E12B58E718D6}" srcId="{AE019CFD-1A5D-4042-8CEE-F66E2D27E8F7}" destId="{6A56BC4C-DE9B-43A8-BFFB-D35ECD0DF009}" srcOrd="0" destOrd="0" parTransId="{86CE9E51-7C81-45C1-947F-A7D9C776639D}" sibTransId="{7F341F01-9FD3-4B42-9F03-584FA5445832}"/>
    <dgm:cxn modelId="{77605233-A794-4AA3-8A64-2CE0FB9D233E}" type="presOf" srcId="{7306345D-6159-423D-B48C-3240A1830EE6}" destId="{7DEA3120-89C5-42DA-8D8A-C01BC32FB0D4}" srcOrd="1" destOrd="0" presId="urn:microsoft.com/office/officeart/2005/8/layout/hList7"/>
    <dgm:cxn modelId="{07807124-ABA4-4B5A-918D-E0E0B19ADEC5}" srcId="{AE019CFD-1A5D-4042-8CEE-F66E2D27E8F7}" destId="{7306345D-6159-423D-B48C-3240A1830EE6}" srcOrd="2" destOrd="0" parTransId="{6106651E-D2BE-4926-AFE2-AFA473F778A2}" sibTransId="{00240F37-2E94-4930-B5C9-936AEF971ED4}"/>
    <dgm:cxn modelId="{98FED41F-EC5D-48FF-8F7C-82965B556B31}" type="presOf" srcId="{AE019CFD-1A5D-4042-8CEE-F66E2D27E8F7}" destId="{0D106761-CAAE-47DF-AB18-F6756D4F25D7}" srcOrd="0" destOrd="0" presId="urn:microsoft.com/office/officeart/2005/8/layout/hList7"/>
    <dgm:cxn modelId="{FBC8AF3F-2943-426D-A270-23C0ADD994B8}" type="presOf" srcId="{7306345D-6159-423D-B48C-3240A1830EE6}" destId="{EA5BE31C-40C1-45F0-800A-24559BA9C97B}" srcOrd="0" destOrd="0" presId="urn:microsoft.com/office/officeart/2005/8/layout/hList7"/>
    <dgm:cxn modelId="{C007D60E-6C1F-467B-8136-28D02D85DB5B}" type="presOf" srcId="{7F341F01-9FD3-4B42-9F03-584FA5445832}" destId="{46AE7281-E1CA-4187-8489-A4BF4BE2917F}" srcOrd="0" destOrd="0" presId="urn:microsoft.com/office/officeart/2005/8/layout/hList7"/>
    <dgm:cxn modelId="{9688477F-9D4F-4E8D-82A8-72E22A6CD10F}" type="presOf" srcId="{88F6E66F-64E3-40A7-B95C-C83676D16412}" destId="{651CA154-88F9-42FF-B445-F17400A12D7F}" srcOrd="1" destOrd="0" presId="urn:microsoft.com/office/officeart/2005/8/layout/hList7"/>
    <dgm:cxn modelId="{FE668D2E-4932-40BD-9BB6-1D1C119BB40D}" type="presOf" srcId="{88F6E66F-64E3-40A7-B95C-C83676D16412}" destId="{F7C602E7-4AA8-4D5D-AB98-4FAACFDA27CE}" srcOrd="0" destOrd="0" presId="urn:microsoft.com/office/officeart/2005/8/layout/hList7"/>
    <dgm:cxn modelId="{BB4F04C1-E935-43A9-8AB2-4E3A5C535AA6}" srcId="{AE019CFD-1A5D-4042-8CEE-F66E2D27E8F7}" destId="{88F6E66F-64E3-40A7-B95C-C83676D16412}" srcOrd="1" destOrd="0" parTransId="{84FEAF4F-344F-44FD-BDDF-651E5CD54FA1}" sibTransId="{8E4E5139-C7A4-4245-AA2E-5EE28B09218E}"/>
    <dgm:cxn modelId="{BC866E19-AC66-45A1-894B-01F380559A2B}" type="presOf" srcId="{6A56BC4C-DE9B-43A8-BFFB-D35ECD0DF009}" destId="{7D31C870-980B-42A4-B54D-10D875682734}" srcOrd="1" destOrd="0" presId="urn:microsoft.com/office/officeart/2005/8/layout/hList7"/>
    <dgm:cxn modelId="{C85F034C-90AA-4D94-BC05-1CDCC0336369}" type="presParOf" srcId="{0D106761-CAAE-47DF-AB18-F6756D4F25D7}" destId="{557FE646-8734-492B-917A-0059E7C12830}" srcOrd="0" destOrd="0" presId="urn:microsoft.com/office/officeart/2005/8/layout/hList7"/>
    <dgm:cxn modelId="{626DE935-EB1B-4BF7-A863-92ADC0B7E014}" type="presParOf" srcId="{0D106761-CAAE-47DF-AB18-F6756D4F25D7}" destId="{5ACE3CAC-3613-484F-9177-341D49DC98F5}" srcOrd="1" destOrd="0" presId="urn:microsoft.com/office/officeart/2005/8/layout/hList7"/>
    <dgm:cxn modelId="{B83E6002-3837-4F49-A384-492BB08B59F5}" type="presParOf" srcId="{5ACE3CAC-3613-484F-9177-341D49DC98F5}" destId="{8E651693-D435-46F1-89CC-F79CF0E950B9}" srcOrd="0" destOrd="0" presId="urn:microsoft.com/office/officeart/2005/8/layout/hList7"/>
    <dgm:cxn modelId="{089B370A-AA4E-4DB0-BB9D-9408FC3C7579}" type="presParOf" srcId="{8E651693-D435-46F1-89CC-F79CF0E950B9}" destId="{5537826D-640E-4458-AEB5-614BF9437C80}" srcOrd="0" destOrd="0" presId="urn:microsoft.com/office/officeart/2005/8/layout/hList7"/>
    <dgm:cxn modelId="{E2FEC959-12B6-4AE3-B45A-6AB4BD0C742C}" type="presParOf" srcId="{8E651693-D435-46F1-89CC-F79CF0E950B9}" destId="{7D31C870-980B-42A4-B54D-10D875682734}" srcOrd="1" destOrd="0" presId="urn:microsoft.com/office/officeart/2005/8/layout/hList7"/>
    <dgm:cxn modelId="{1821E0FF-59DA-4B85-839A-EA834739C5C5}" type="presParOf" srcId="{8E651693-D435-46F1-89CC-F79CF0E950B9}" destId="{8DB7E82B-5D12-4A77-8C8D-7C47A4E893AB}" srcOrd="2" destOrd="0" presId="urn:microsoft.com/office/officeart/2005/8/layout/hList7"/>
    <dgm:cxn modelId="{66E5DE1E-1D9F-4694-8F78-6CD179D704B9}" type="presParOf" srcId="{8E651693-D435-46F1-89CC-F79CF0E950B9}" destId="{2FCE6712-09E3-46BA-B5E6-70B5A24C7AEE}" srcOrd="3" destOrd="0" presId="urn:microsoft.com/office/officeart/2005/8/layout/hList7"/>
    <dgm:cxn modelId="{2D024506-716A-4F55-9E06-45869610D1C3}" type="presParOf" srcId="{5ACE3CAC-3613-484F-9177-341D49DC98F5}" destId="{46AE7281-E1CA-4187-8489-A4BF4BE2917F}" srcOrd="1" destOrd="0" presId="urn:microsoft.com/office/officeart/2005/8/layout/hList7"/>
    <dgm:cxn modelId="{B0A81B4A-68C8-41A3-B59E-A693318A1641}" type="presParOf" srcId="{5ACE3CAC-3613-484F-9177-341D49DC98F5}" destId="{E504C2F0-202F-4487-B093-2CF70722A817}" srcOrd="2" destOrd="0" presId="urn:microsoft.com/office/officeart/2005/8/layout/hList7"/>
    <dgm:cxn modelId="{FCFCD53F-62D6-4947-8980-8929B9CF9595}" type="presParOf" srcId="{E504C2F0-202F-4487-B093-2CF70722A817}" destId="{F7C602E7-4AA8-4D5D-AB98-4FAACFDA27CE}" srcOrd="0" destOrd="0" presId="urn:microsoft.com/office/officeart/2005/8/layout/hList7"/>
    <dgm:cxn modelId="{5ED9C274-8F73-462C-9E8F-28CC9BEBE706}" type="presParOf" srcId="{E504C2F0-202F-4487-B093-2CF70722A817}" destId="{651CA154-88F9-42FF-B445-F17400A12D7F}" srcOrd="1" destOrd="0" presId="urn:microsoft.com/office/officeart/2005/8/layout/hList7"/>
    <dgm:cxn modelId="{A28B7981-6DFA-4798-A048-9EADB5EF8B0B}" type="presParOf" srcId="{E504C2F0-202F-4487-B093-2CF70722A817}" destId="{581DC5BE-6E97-44B5-93C1-1BEBC11A9FDF}" srcOrd="2" destOrd="0" presId="urn:microsoft.com/office/officeart/2005/8/layout/hList7"/>
    <dgm:cxn modelId="{4AD08FBA-460D-422B-B6BF-78AA9D092372}" type="presParOf" srcId="{E504C2F0-202F-4487-B093-2CF70722A817}" destId="{F94EADA9-9CAA-48F6-A101-01C352EC4B5A}" srcOrd="3" destOrd="0" presId="urn:microsoft.com/office/officeart/2005/8/layout/hList7"/>
    <dgm:cxn modelId="{C6AFAC68-92B8-41CE-9204-143998E77B0E}" type="presParOf" srcId="{5ACE3CAC-3613-484F-9177-341D49DC98F5}" destId="{05D5187E-B690-48BD-AE50-C82F502E3E16}" srcOrd="3" destOrd="0" presId="urn:microsoft.com/office/officeart/2005/8/layout/hList7"/>
    <dgm:cxn modelId="{46E08D26-C01D-432F-B752-8203A5F9C40B}" type="presParOf" srcId="{5ACE3CAC-3613-484F-9177-341D49DC98F5}" destId="{ACFE9AA0-4002-4606-9532-52167776FE90}" srcOrd="4" destOrd="0" presId="urn:microsoft.com/office/officeart/2005/8/layout/hList7"/>
    <dgm:cxn modelId="{ACBA6120-4E59-47E7-A712-AE15670E44F5}" type="presParOf" srcId="{ACFE9AA0-4002-4606-9532-52167776FE90}" destId="{EA5BE31C-40C1-45F0-800A-24559BA9C97B}" srcOrd="0" destOrd="0" presId="urn:microsoft.com/office/officeart/2005/8/layout/hList7"/>
    <dgm:cxn modelId="{B09013B7-02F4-4C3C-B428-827AA1793389}" type="presParOf" srcId="{ACFE9AA0-4002-4606-9532-52167776FE90}" destId="{7DEA3120-89C5-42DA-8D8A-C01BC32FB0D4}" srcOrd="1" destOrd="0" presId="urn:microsoft.com/office/officeart/2005/8/layout/hList7"/>
    <dgm:cxn modelId="{8EE377A6-6BFC-4BBB-A771-4DDEFB5AFC3D}" type="presParOf" srcId="{ACFE9AA0-4002-4606-9532-52167776FE90}" destId="{1858107C-8C98-4F11-8214-4F612CF0D175}" srcOrd="2" destOrd="0" presId="urn:microsoft.com/office/officeart/2005/8/layout/hList7"/>
    <dgm:cxn modelId="{CF2135F4-E18B-4E86-9CA1-E02095749CF4}" type="presParOf" srcId="{ACFE9AA0-4002-4606-9532-52167776FE90}" destId="{CAA1BB00-727A-46D0-AE13-2F31038763D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D5E967-32FC-42D4-BD19-215F3C17F3E5}" type="doc">
      <dgm:prSet loTypeId="urn:microsoft.com/office/officeart/2005/8/layout/funnel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8FF4070E-6F86-4382-8C23-BE99873E3F3F}">
      <dgm:prSet phldrT="[文本]"/>
      <dgm:spPr>
        <a:solidFill>
          <a:srgbClr val="3FB0E9"/>
        </a:solidFill>
      </dgm:spPr>
      <dgm:t>
        <a:bodyPr/>
        <a:lstStyle/>
        <a:p>
          <a:r>
            <a:rPr lang="zh-CN" altLang="en-US" b="1" dirty="0" smtClean="0">
              <a:solidFill>
                <a:srgbClr val="000000"/>
              </a:solidFill>
            </a:rPr>
            <a:t>饮料</a:t>
          </a:r>
          <a:endParaRPr lang="zh-CN" altLang="en-US" b="1" dirty="0">
            <a:solidFill>
              <a:srgbClr val="000000"/>
            </a:solidFill>
          </a:endParaRPr>
        </a:p>
      </dgm:t>
    </dgm:pt>
    <dgm:pt modelId="{C294028F-2E34-41E2-8668-2404E6D128CA}" type="parTrans" cxnId="{49FEFD81-D684-43A3-8D5E-A3F92317A4BB}">
      <dgm:prSet/>
      <dgm:spPr/>
      <dgm:t>
        <a:bodyPr/>
        <a:lstStyle/>
        <a:p>
          <a:endParaRPr lang="zh-CN" altLang="en-US"/>
        </a:p>
      </dgm:t>
    </dgm:pt>
    <dgm:pt modelId="{01952D88-63DC-4611-92DA-458532FD4F59}" type="sibTrans" cxnId="{49FEFD81-D684-43A3-8D5E-A3F92317A4BB}">
      <dgm:prSet/>
      <dgm:spPr/>
      <dgm:t>
        <a:bodyPr/>
        <a:lstStyle/>
        <a:p>
          <a:endParaRPr lang="zh-CN" altLang="en-US"/>
        </a:p>
      </dgm:t>
    </dgm:pt>
    <dgm:pt modelId="{435590D8-332B-4DB2-A2A0-9EF61EC3E3EA}">
      <dgm:prSet phldrT="[文本]"/>
      <dgm:spPr>
        <a:solidFill>
          <a:srgbClr val="00B050"/>
        </a:solidFill>
      </dgm:spPr>
      <dgm:t>
        <a:bodyPr/>
        <a:lstStyle/>
        <a:p>
          <a:r>
            <a:rPr lang="zh-CN" altLang="en-US" b="1" dirty="0" smtClean="0">
              <a:solidFill>
                <a:srgbClr val="000000"/>
              </a:solidFill>
            </a:rPr>
            <a:t>药茶</a:t>
          </a:r>
          <a:endParaRPr lang="zh-CN" altLang="en-US" b="1" dirty="0">
            <a:solidFill>
              <a:srgbClr val="000000"/>
            </a:solidFill>
          </a:endParaRPr>
        </a:p>
      </dgm:t>
    </dgm:pt>
    <dgm:pt modelId="{5CB68942-E4C8-424A-A510-E6CBFA67F780}" type="parTrans" cxnId="{A9970901-AF13-4FF5-A885-A4CFAAD14E36}">
      <dgm:prSet/>
      <dgm:spPr/>
      <dgm:t>
        <a:bodyPr/>
        <a:lstStyle/>
        <a:p>
          <a:endParaRPr lang="zh-CN" altLang="en-US"/>
        </a:p>
      </dgm:t>
    </dgm:pt>
    <dgm:pt modelId="{18CD4606-F053-443C-894E-A0C620C8CD63}" type="sibTrans" cxnId="{A9970901-AF13-4FF5-A885-A4CFAAD14E36}">
      <dgm:prSet/>
      <dgm:spPr/>
      <dgm:t>
        <a:bodyPr/>
        <a:lstStyle/>
        <a:p>
          <a:endParaRPr lang="zh-CN" altLang="en-US"/>
        </a:p>
      </dgm:t>
    </dgm:pt>
    <dgm:pt modelId="{0ACE3BF1-7FF8-4CBD-9DED-F430F335B4BF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rgbClr val="000000"/>
              </a:solidFill>
            </a:rPr>
            <a:t>王老吉</a:t>
          </a:r>
          <a:endParaRPr lang="zh-CN" altLang="en-US" sz="3200" b="1" dirty="0">
            <a:solidFill>
              <a:srgbClr val="000000"/>
            </a:solidFill>
          </a:endParaRPr>
        </a:p>
      </dgm:t>
    </dgm:pt>
    <dgm:pt modelId="{3F349038-8B30-4B12-A7D8-82BC02E5C1FD}" type="parTrans" cxnId="{23EBBBE8-4F19-406B-9BF2-52D2DB6A4EDA}">
      <dgm:prSet/>
      <dgm:spPr/>
      <dgm:t>
        <a:bodyPr/>
        <a:lstStyle/>
        <a:p>
          <a:endParaRPr lang="zh-CN" altLang="en-US"/>
        </a:p>
      </dgm:t>
    </dgm:pt>
    <dgm:pt modelId="{AE1B8B03-1CB3-4F59-BB8A-CFC78158D490}" type="sibTrans" cxnId="{23EBBBE8-4F19-406B-9BF2-52D2DB6A4EDA}">
      <dgm:prSet/>
      <dgm:spPr/>
      <dgm:t>
        <a:bodyPr/>
        <a:lstStyle/>
        <a:p>
          <a:endParaRPr lang="zh-CN" altLang="en-US"/>
        </a:p>
      </dgm:t>
    </dgm:pt>
    <dgm:pt modelId="{94DCA12B-36AE-4DF5-90C5-3FF2D79F7784}" type="pres">
      <dgm:prSet presAssocID="{B4D5E967-32FC-42D4-BD19-215F3C17F3E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8C0884C-3AD2-40B0-8124-FF178B50496A}" type="pres">
      <dgm:prSet presAssocID="{B4D5E967-32FC-42D4-BD19-215F3C17F3E5}" presName="ellipse" presStyleLbl="trBgShp" presStyleIdx="0" presStyleCnt="1"/>
      <dgm:spPr/>
    </dgm:pt>
    <dgm:pt modelId="{89F87085-9230-4E66-8607-A618E4F7F2A0}" type="pres">
      <dgm:prSet presAssocID="{B4D5E967-32FC-42D4-BD19-215F3C17F3E5}" presName="arrow1" presStyleLbl="fgShp" presStyleIdx="0" presStyleCnt="1" custLinFactNeighborX="24277"/>
      <dgm:spPr>
        <a:solidFill>
          <a:srgbClr val="B4E0F6"/>
        </a:solidFill>
      </dgm:spPr>
    </dgm:pt>
    <dgm:pt modelId="{0A1BF30F-0618-4B2B-8B95-33D634A6D2A8}" type="pres">
      <dgm:prSet presAssocID="{B4D5E967-32FC-42D4-BD19-215F3C17F3E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08FAA4D-B962-4A49-BE16-CEEC79FC71A7}" type="pres">
      <dgm:prSet presAssocID="{435590D8-332B-4DB2-A2A0-9EF61EC3E3EA}" presName="item1" presStyleLbl="node1" presStyleIdx="0" presStyleCnt="2" custLinFactNeighborX="58035" custLinFactNeighborY="-9650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F4CE1C2-D6E6-401E-BC2D-E18C1722EAB1}" type="pres">
      <dgm:prSet presAssocID="{0ACE3BF1-7FF8-4CBD-9DED-F430F335B4BF}" presName="item2" presStyleLbl="node1" presStyleIdx="1" presStyleCnt="2" custLinFactNeighborX="26494" custLinFactNeighborY="-2148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2A5D3E-CABC-4231-98FF-9AECBBC52753}" type="pres">
      <dgm:prSet presAssocID="{B4D5E967-32FC-42D4-BD19-215F3C17F3E5}" presName="funnel" presStyleLbl="trAlignAcc1" presStyleIdx="0" presStyleCnt="1" custLinFactNeighborX="5878" custLinFactNeighborY="-2414"/>
      <dgm:spPr>
        <a:ln w="38100">
          <a:solidFill>
            <a:schemeClr val="accent1">
              <a:lumMod val="75000"/>
            </a:schemeClr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 prst="riblet"/>
        </a:sp3d>
      </dgm:spPr>
    </dgm:pt>
  </dgm:ptLst>
  <dgm:cxnLst>
    <dgm:cxn modelId="{49FEFD81-D684-43A3-8D5E-A3F92317A4BB}" srcId="{B4D5E967-32FC-42D4-BD19-215F3C17F3E5}" destId="{8FF4070E-6F86-4382-8C23-BE99873E3F3F}" srcOrd="0" destOrd="0" parTransId="{C294028F-2E34-41E2-8668-2404E6D128CA}" sibTransId="{01952D88-63DC-4611-92DA-458532FD4F59}"/>
    <dgm:cxn modelId="{A9970901-AF13-4FF5-A885-A4CFAAD14E36}" srcId="{B4D5E967-32FC-42D4-BD19-215F3C17F3E5}" destId="{435590D8-332B-4DB2-A2A0-9EF61EC3E3EA}" srcOrd="1" destOrd="0" parTransId="{5CB68942-E4C8-424A-A510-E6CBFA67F780}" sibTransId="{18CD4606-F053-443C-894E-A0C620C8CD63}"/>
    <dgm:cxn modelId="{DAFD7472-252C-4CB7-B7FD-AD266AB75C9D}" type="presOf" srcId="{0ACE3BF1-7FF8-4CBD-9DED-F430F335B4BF}" destId="{0A1BF30F-0618-4B2B-8B95-33D634A6D2A8}" srcOrd="0" destOrd="0" presId="urn:microsoft.com/office/officeart/2005/8/layout/funnel1"/>
    <dgm:cxn modelId="{23EBBBE8-4F19-406B-9BF2-52D2DB6A4EDA}" srcId="{B4D5E967-32FC-42D4-BD19-215F3C17F3E5}" destId="{0ACE3BF1-7FF8-4CBD-9DED-F430F335B4BF}" srcOrd="2" destOrd="0" parTransId="{3F349038-8B30-4B12-A7D8-82BC02E5C1FD}" sibTransId="{AE1B8B03-1CB3-4F59-BB8A-CFC78158D490}"/>
    <dgm:cxn modelId="{BCBB63A7-70A6-4E87-9DC5-B7DB74D0DBC8}" type="presOf" srcId="{B4D5E967-32FC-42D4-BD19-215F3C17F3E5}" destId="{94DCA12B-36AE-4DF5-90C5-3FF2D79F7784}" srcOrd="0" destOrd="0" presId="urn:microsoft.com/office/officeart/2005/8/layout/funnel1"/>
    <dgm:cxn modelId="{E2735D13-D5DA-4A33-A335-C47711FFB6B9}" type="presOf" srcId="{435590D8-332B-4DB2-A2A0-9EF61EC3E3EA}" destId="{008FAA4D-B962-4A49-BE16-CEEC79FC71A7}" srcOrd="0" destOrd="0" presId="urn:microsoft.com/office/officeart/2005/8/layout/funnel1"/>
    <dgm:cxn modelId="{07112CFF-A81F-4103-87B3-2DBDDF2A40AA}" type="presOf" srcId="{8FF4070E-6F86-4382-8C23-BE99873E3F3F}" destId="{9F4CE1C2-D6E6-401E-BC2D-E18C1722EAB1}" srcOrd="0" destOrd="0" presId="urn:microsoft.com/office/officeart/2005/8/layout/funnel1"/>
    <dgm:cxn modelId="{64C6B4D6-12C8-48C6-8B1A-6723F695F8BD}" type="presParOf" srcId="{94DCA12B-36AE-4DF5-90C5-3FF2D79F7784}" destId="{F8C0884C-3AD2-40B0-8124-FF178B50496A}" srcOrd="0" destOrd="0" presId="urn:microsoft.com/office/officeart/2005/8/layout/funnel1"/>
    <dgm:cxn modelId="{621CD705-45D5-48BF-9ABF-2CBC920960F9}" type="presParOf" srcId="{94DCA12B-36AE-4DF5-90C5-3FF2D79F7784}" destId="{89F87085-9230-4E66-8607-A618E4F7F2A0}" srcOrd="1" destOrd="0" presId="urn:microsoft.com/office/officeart/2005/8/layout/funnel1"/>
    <dgm:cxn modelId="{5E723D3E-5E69-4D10-8483-29F4E299FCD7}" type="presParOf" srcId="{94DCA12B-36AE-4DF5-90C5-3FF2D79F7784}" destId="{0A1BF30F-0618-4B2B-8B95-33D634A6D2A8}" srcOrd="2" destOrd="0" presId="urn:microsoft.com/office/officeart/2005/8/layout/funnel1"/>
    <dgm:cxn modelId="{827E1F51-E48F-4980-B72F-19475BC0DEBD}" type="presParOf" srcId="{94DCA12B-36AE-4DF5-90C5-3FF2D79F7784}" destId="{008FAA4D-B962-4A49-BE16-CEEC79FC71A7}" srcOrd="3" destOrd="0" presId="urn:microsoft.com/office/officeart/2005/8/layout/funnel1"/>
    <dgm:cxn modelId="{0E863695-D353-477F-88D8-5E6CCA102131}" type="presParOf" srcId="{94DCA12B-36AE-4DF5-90C5-3FF2D79F7784}" destId="{9F4CE1C2-D6E6-401E-BC2D-E18C1722EAB1}" srcOrd="4" destOrd="0" presId="urn:microsoft.com/office/officeart/2005/8/layout/funnel1"/>
    <dgm:cxn modelId="{44315F4E-0752-49F3-A797-A8822CB32A87}" type="presParOf" srcId="{94DCA12B-36AE-4DF5-90C5-3FF2D79F7784}" destId="{3C2A5D3E-CABC-4231-98FF-9AECBBC52753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641FDF-61B2-4926-A8DE-67F35BCDCE9E}" type="doc">
      <dgm:prSet loTypeId="urn:microsoft.com/office/officeart/2008/layout/HexagonCluster" loCatId="picture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1C661D0F-CF28-4EA6-B127-F30AD4E151CA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rgbClr val="000000"/>
              </a:solidFill>
            </a:rPr>
            <a:t>低 价</a:t>
          </a:r>
          <a:endParaRPr lang="zh-CN" altLang="en-US" sz="3200" b="1" dirty="0">
            <a:solidFill>
              <a:srgbClr val="000000"/>
            </a:solidFill>
          </a:endParaRPr>
        </a:p>
      </dgm:t>
    </dgm:pt>
    <dgm:pt modelId="{F041692F-A1D7-4D1B-AFF6-E70C39E2C94F}" type="parTrans" cxnId="{B83CA0FA-03F2-4D99-BC3F-C137CEA8ED56}">
      <dgm:prSet/>
      <dgm:spPr/>
      <dgm:t>
        <a:bodyPr/>
        <a:lstStyle/>
        <a:p>
          <a:endParaRPr lang="zh-CN" altLang="en-US"/>
        </a:p>
      </dgm:t>
    </dgm:pt>
    <dgm:pt modelId="{4F399556-EB65-4377-911D-92D1507C7D2C}" type="sibTrans" cxnId="{B83CA0FA-03F2-4D99-BC3F-C137CEA8ED56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zh-CN" altLang="en-US"/>
        </a:p>
      </dgm:t>
    </dgm:pt>
    <dgm:pt modelId="{A10FE322-5CCE-4430-88B8-18327DF7703E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rgbClr val="000000"/>
              </a:solidFill>
            </a:rPr>
            <a:t>高 端</a:t>
          </a:r>
          <a:endParaRPr lang="en-US" altLang="zh-CN" sz="3200" b="1" dirty="0" smtClean="0">
            <a:solidFill>
              <a:srgbClr val="000000"/>
            </a:solidFill>
          </a:endParaRPr>
        </a:p>
      </dgm:t>
    </dgm:pt>
    <dgm:pt modelId="{F112CD88-AB62-4DCE-920E-306684552A66}" type="parTrans" cxnId="{C538BFD6-BB87-4493-B21C-3235EE9CD4C2}">
      <dgm:prSet/>
      <dgm:spPr/>
      <dgm:t>
        <a:bodyPr/>
        <a:lstStyle/>
        <a:p>
          <a:endParaRPr lang="zh-CN" altLang="en-US"/>
        </a:p>
      </dgm:t>
    </dgm:pt>
    <dgm:pt modelId="{D8B048EA-4E8A-491F-A6CE-38E016D3FFEB}" type="sibTrans" cxnId="{C538BFD6-BB87-4493-B21C-3235EE9CD4C2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zh-CN" altLang="en-US"/>
        </a:p>
      </dgm:t>
    </dgm:pt>
    <dgm:pt modelId="{9EF58FE1-FC38-4AF9-87BE-AB4B8B9100FD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rgbClr val="000000"/>
              </a:solidFill>
            </a:rPr>
            <a:t>安 全</a:t>
          </a:r>
          <a:endParaRPr lang="zh-CN" altLang="en-US" sz="3200" b="1" dirty="0">
            <a:solidFill>
              <a:srgbClr val="000000"/>
            </a:solidFill>
          </a:endParaRPr>
        </a:p>
      </dgm:t>
    </dgm:pt>
    <dgm:pt modelId="{1EAFD59A-6403-48D3-9015-FB19C37A921D}" type="parTrans" cxnId="{E33B333C-06E8-4CA6-BB36-FD324E4C8A90}">
      <dgm:prSet/>
      <dgm:spPr/>
      <dgm:t>
        <a:bodyPr/>
        <a:lstStyle/>
        <a:p>
          <a:endParaRPr lang="zh-CN" altLang="en-US"/>
        </a:p>
      </dgm:t>
    </dgm:pt>
    <dgm:pt modelId="{B0B11C93-F1CC-42DE-8810-20917D862008}" type="sibTrans" cxnId="{E33B333C-06E8-4CA6-BB36-FD324E4C8A90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zh-CN" altLang="en-US"/>
        </a:p>
      </dgm:t>
    </dgm:pt>
    <dgm:pt modelId="{8EC7AEEE-8120-431E-93E4-33399E11742B}" type="pres">
      <dgm:prSet presAssocID="{94641FDF-61B2-4926-A8DE-67F35BCDCE9E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CN" altLang="en-US"/>
        </a:p>
      </dgm:t>
    </dgm:pt>
    <dgm:pt modelId="{1CD886CF-C21C-484D-8BEB-319D81DEA1CA}" type="pres">
      <dgm:prSet presAssocID="{1C661D0F-CF28-4EA6-B127-F30AD4E151CA}" presName="text1" presStyleCnt="0"/>
      <dgm:spPr/>
    </dgm:pt>
    <dgm:pt modelId="{B976551B-C3C6-4408-8AB4-F68B8997D30C}" type="pres">
      <dgm:prSet presAssocID="{1C661D0F-CF28-4EA6-B127-F30AD4E151CA}" presName="textRepeatNode" presStyleLbl="alignNode1" presStyleIdx="0" presStyleCnt="3" custLinFactNeighborX="-80707" custLinFactNeighborY="-166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D84A06-394A-4823-9E32-8777C61008FC}" type="pres">
      <dgm:prSet presAssocID="{1C661D0F-CF28-4EA6-B127-F30AD4E151CA}" presName="textaccent1" presStyleCnt="0"/>
      <dgm:spPr/>
    </dgm:pt>
    <dgm:pt modelId="{B9636517-FF87-4B39-87D8-380F43813C33}" type="pres">
      <dgm:prSet presAssocID="{1C661D0F-CF28-4EA6-B127-F30AD4E151CA}" presName="accentRepeatNode" presStyleLbl="solidAlignAcc1" presStyleIdx="0" presStyleCnt="6" custLinFactX="-300000" custLinFactY="-70439" custLinFactNeighborX="-385545" custLinFactNeighborY="-100000"/>
      <dgm:spPr/>
    </dgm:pt>
    <dgm:pt modelId="{B860AA55-1D13-4E02-BA5E-7E636652C19A}" type="pres">
      <dgm:prSet presAssocID="{4F399556-EB65-4377-911D-92D1507C7D2C}" presName="image1" presStyleCnt="0"/>
      <dgm:spPr/>
    </dgm:pt>
    <dgm:pt modelId="{9890CCBF-6AC5-470A-91BD-D08BB3818411}" type="pres">
      <dgm:prSet presAssocID="{4F399556-EB65-4377-911D-92D1507C7D2C}" presName="imageRepeatNode" presStyleLbl="alignAcc1" presStyleIdx="0" presStyleCnt="3" custLinFactNeighborX="-77299" custLinFactNeighborY="-15424"/>
      <dgm:spPr/>
      <dgm:t>
        <a:bodyPr/>
        <a:lstStyle/>
        <a:p>
          <a:endParaRPr lang="zh-CN" altLang="en-US"/>
        </a:p>
      </dgm:t>
    </dgm:pt>
    <dgm:pt modelId="{6663AC0A-6A29-44ED-9B9D-F6D11EF882F3}" type="pres">
      <dgm:prSet presAssocID="{4F399556-EB65-4377-911D-92D1507C7D2C}" presName="imageaccent1" presStyleCnt="0"/>
      <dgm:spPr/>
    </dgm:pt>
    <dgm:pt modelId="{0C30EEC3-5F15-4DA3-9407-E3332F254044}" type="pres">
      <dgm:prSet presAssocID="{4F399556-EB65-4377-911D-92D1507C7D2C}" presName="accentRepeatNode" presStyleLbl="solidAlignAcc1" presStyleIdx="1" presStyleCnt="6" custLinFactX="-300000" custLinFactY="-44282" custLinFactNeighborX="-351667" custLinFactNeighborY="-100000"/>
      <dgm:spPr/>
    </dgm:pt>
    <dgm:pt modelId="{A3336463-5BD4-439E-BB21-19D558F6871C}" type="pres">
      <dgm:prSet presAssocID="{A10FE322-5CCE-4430-88B8-18327DF7703E}" presName="text2" presStyleCnt="0"/>
      <dgm:spPr/>
    </dgm:pt>
    <dgm:pt modelId="{84D0E09F-7EAA-40F7-9859-2D6E3B31114E}" type="pres">
      <dgm:prSet presAssocID="{A10FE322-5CCE-4430-88B8-18327DF7703E}" presName="textRepeatNode" presStyleLbl="alignNode1" presStyleIdx="1" presStyleCnt="3" custLinFactNeighborX="73201" custLinFactNeighborY="85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F66118-630A-4C8C-8912-33996AB2709A}" type="pres">
      <dgm:prSet presAssocID="{A10FE322-5CCE-4430-88B8-18327DF7703E}" presName="textaccent2" presStyleCnt="0"/>
      <dgm:spPr/>
    </dgm:pt>
    <dgm:pt modelId="{F77D9EFB-3CB2-4520-8001-1BE3A0A9F7B7}" type="pres">
      <dgm:prSet presAssocID="{A10FE322-5CCE-4430-88B8-18327DF7703E}" presName="accentRepeatNode" presStyleLbl="solidAlignAcc1" presStyleIdx="2" presStyleCnt="6" custLinFactX="388834" custLinFactY="-100000" custLinFactNeighborX="400000" custLinFactNeighborY="-176905"/>
      <dgm:spPr/>
    </dgm:pt>
    <dgm:pt modelId="{C0BF6160-C8F5-459D-9917-BB19B6A2CE0C}" type="pres">
      <dgm:prSet presAssocID="{D8B048EA-4E8A-491F-A6CE-38E016D3FFEB}" presName="image2" presStyleCnt="0"/>
      <dgm:spPr/>
    </dgm:pt>
    <dgm:pt modelId="{C3E6BCE0-1109-4510-B90F-90657C2E7F6D}" type="pres">
      <dgm:prSet presAssocID="{D8B048EA-4E8A-491F-A6CE-38E016D3FFEB}" presName="imageRepeatNode" presStyleLbl="alignAcc1" presStyleIdx="1" presStyleCnt="3" custLinFactNeighborX="70558" custLinFactNeighborY="3326"/>
      <dgm:spPr/>
      <dgm:t>
        <a:bodyPr/>
        <a:lstStyle/>
        <a:p>
          <a:endParaRPr lang="zh-CN" altLang="en-US"/>
        </a:p>
      </dgm:t>
    </dgm:pt>
    <dgm:pt modelId="{6B00E971-A867-4FA0-AF53-AFD246271F1C}" type="pres">
      <dgm:prSet presAssocID="{D8B048EA-4E8A-491F-A6CE-38E016D3FFEB}" presName="imageaccent2" presStyleCnt="0"/>
      <dgm:spPr/>
    </dgm:pt>
    <dgm:pt modelId="{10B31408-19C1-4CAE-ADE4-E5A1459767A0}" type="pres">
      <dgm:prSet presAssocID="{D8B048EA-4E8A-491F-A6CE-38E016D3FFEB}" presName="accentRepeatNode" presStyleLbl="solidAlignAcc1" presStyleIdx="3" presStyleCnt="6" custLinFactX="341674" custLinFactY="-132411" custLinFactNeighborX="400000" custLinFactNeighborY="-200000"/>
      <dgm:spPr/>
    </dgm:pt>
    <dgm:pt modelId="{AAD18493-1CC2-4C30-8A18-4DB68B85FF0C}" type="pres">
      <dgm:prSet presAssocID="{9EF58FE1-FC38-4AF9-87BE-AB4B8B9100FD}" presName="text3" presStyleCnt="0"/>
      <dgm:spPr/>
    </dgm:pt>
    <dgm:pt modelId="{C7B1F361-7EA0-41CF-8A0A-1D3E7E3688F7}" type="pres">
      <dgm:prSet presAssocID="{9EF58FE1-FC38-4AF9-87BE-AB4B8B9100FD}" presName="textRepeatNode" presStyleLbl="alignNode1" presStyleIdx="2" presStyleCnt="3" custLinFactNeighborX="837" custLinFactNeighborY="1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BEFDCC8-6851-40D8-BF03-BFF8DEAB3322}" type="pres">
      <dgm:prSet presAssocID="{9EF58FE1-FC38-4AF9-87BE-AB4B8B9100FD}" presName="textaccent3" presStyleCnt="0"/>
      <dgm:spPr/>
    </dgm:pt>
    <dgm:pt modelId="{176A191D-91D7-496B-8A60-3A5E3FDED502}" type="pres">
      <dgm:prSet presAssocID="{9EF58FE1-FC38-4AF9-87BE-AB4B8B9100FD}" presName="accentRepeatNode" presStyleLbl="solidAlignAcc1" presStyleIdx="4" presStyleCnt="6" custLinFactNeighborX="27669" custLinFactNeighborY="89034"/>
      <dgm:spPr/>
    </dgm:pt>
    <dgm:pt modelId="{19AAF6D1-F893-46E0-BB0C-B9FCB4B8403F}" type="pres">
      <dgm:prSet presAssocID="{B0B11C93-F1CC-42DE-8810-20917D862008}" presName="image3" presStyleCnt="0"/>
      <dgm:spPr/>
    </dgm:pt>
    <dgm:pt modelId="{93505BA0-13B5-4CC4-AA55-89E4A5FF09D2}" type="pres">
      <dgm:prSet presAssocID="{B0B11C93-F1CC-42DE-8810-20917D862008}" presName="imageRepeatNode" presStyleLbl="alignAcc1" presStyleIdx="2" presStyleCnt="3" custLinFactNeighborX="-146" custLinFactNeighborY="17582"/>
      <dgm:spPr/>
      <dgm:t>
        <a:bodyPr/>
        <a:lstStyle/>
        <a:p>
          <a:endParaRPr lang="zh-CN" altLang="en-US"/>
        </a:p>
      </dgm:t>
    </dgm:pt>
    <dgm:pt modelId="{63923E58-AD19-4E2F-90E7-594A6A392BC2}" type="pres">
      <dgm:prSet presAssocID="{B0B11C93-F1CC-42DE-8810-20917D862008}" presName="imageaccent3" presStyleCnt="0"/>
      <dgm:spPr/>
    </dgm:pt>
    <dgm:pt modelId="{DE7DA851-F388-4749-BFFC-349E8928AE58}" type="pres">
      <dgm:prSet presAssocID="{B0B11C93-F1CC-42DE-8810-20917D862008}" presName="accentRepeatNode" presStyleLbl="solidAlignAcc1" presStyleIdx="5" presStyleCnt="6" custLinFactY="65165" custLinFactNeighborX="-1713" custLinFactNeighborY="100000"/>
      <dgm:spPr/>
    </dgm:pt>
  </dgm:ptLst>
  <dgm:cxnLst>
    <dgm:cxn modelId="{00E26926-B708-4368-8747-3D8CBA7D3BAC}" type="presOf" srcId="{94641FDF-61B2-4926-A8DE-67F35BCDCE9E}" destId="{8EC7AEEE-8120-431E-93E4-33399E11742B}" srcOrd="0" destOrd="0" presId="urn:microsoft.com/office/officeart/2008/layout/HexagonCluster"/>
    <dgm:cxn modelId="{E33B333C-06E8-4CA6-BB36-FD324E4C8A90}" srcId="{94641FDF-61B2-4926-A8DE-67F35BCDCE9E}" destId="{9EF58FE1-FC38-4AF9-87BE-AB4B8B9100FD}" srcOrd="2" destOrd="0" parTransId="{1EAFD59A-6403-48D3-9015-FB19C37A921D}" sibTransId="{B0B11C93-F1CC-42DE-8810-20917D862008}"/>
    <dgm:cxn modelId="{51406D18-6C91-4B91-A565-5C80131A5686}" type="presOf" srcId="{4F399556-EB65-4377-911D-92D1507C7D2C}" destId="{9890CCBF-6AC5-470A-91BD-D08BB3818411}" srcOrd="0" destOrd="0" presId="urn:microsoft.com/office/officeart/2008/layout/HexagonCluster"/>
    <dgm:cxn modelId="{E019CA8B-E0E1-4893-A325-5E08F055247F}" type="presOf" srcId="{A10FE322-5CCE-4430-88B8-18327DF7703E}" destId="{84D0E09F-7EAA-40F7-9859-2D6E3B31114E}" srcOrd="0" destOrd="0" presId="urn:microsoft.com/office/officeart/2008/layout/HexagonCluster"/>
    <dgm:cxn modelId="{68FF26A7-E624-4B02-A8D8-0DCB97902762}" type="presOf" srcId="{1C661D0F-CF28-4EA6-B127-F30AD4E151CA}" destId="{B976551B-C3C6-4408-8AB4-F68B8997D30C}" srcOrd="0" destOrd="0" presId="urn:microsoft.com/office/officeart/2008/layout/HexagonCluster"/>
    <dgm:cxn modelId="{2E34EFE5-AAAF-4989-AF49-0662C989EDA7}" type="presOf" srcId="{D8B048EA-4E8A-491F-A6CE-38E016D3FFEB}" destId="{C3E6BCE0-1109-4510-B90F-90657C2E7F6D}" srcOrd="0" destOrd="0" presId="urn:microsoft.com/office/officeart/2008/layout/HexagonCluster"/>
    <dgm:cxn modelId="{0D01CD40-15B9-49C0-92C2-F3F1F1AAFD46}" type="presOf" srcId="{9EF58FE1-FC38-4AF9-87BE-AB4B8B9100FD}" destId="{C7B1F361-7EA0-41CF-8A0A-1D3E7E3688F7}" srcOrd="0" destOrd="0" presId="urn:microsoft.com/office/officeart/2008/layout/HexagonCluster"/>
    <dgm:cxn modelId="{C538BFD6-BB87-4493-B21C-3235EE9CD4C2}" srcId="{94641FDF-61B2-4926-A8DE-67F35BCDCE9E}" destId="{A10FE322-5CCE-4430-88B8-18327DF7703E}" srcOrd="1" destOrd="0" parTransId="{F112CD88-AB62-4DCE-920E-306684552A66}" sibTransId="{D8B048EA-4E8A-491F-A6CE-38E016D3FFEB}"/>
    <dgm:cxn modelId="{B83CA0FA-03F2-4D99-BC3F-C137CEA8ED56}" srcId="{94641FDF-61B2-4926-A8DE-67F35BCDCE9E}" destId="{1C661D0F-CF28-4EA6-B127-F30AD4E151CA}" srcOrd="0" destOrd="0" parTransId="{F041692F-A1D7-4D1B-AFF6-E70C39E2C94F}" sibTransId="{4F399556-EB65-4377-911D-92D1507C7D2C}"/>
    <dgm:cxn modelId="{1AC5CFA6-2307-4802-B26E-72D53F482126}" type="presOf" srcId="{B0B11C93-F1CC-42DE-8810-20917D862008}" destId="{93505BA0-13B5-4CC4-AA55-89E4A5FF09D2}" srcOrd="0" destOrd="0" presId="urn:microsoft.com/office/officeart/2008/layout/HexagonCluster"/>
    <dgm:cxn modelId="{EB63255F-BCF8-457B-A280-2655A03BD9AD}" type="presParOf" srcId="{8EC7AEEE-8120-431E-93E4-33399E11742B}" destId="{1CD886CF-C21C-484D-8BEB-319D81DEA1CA}" srcOrd="0" destOrd="0" presId="urn:microsoft.com/office/officeart/2008/layout/HexagonCluster"/>
    <dgm:cxn modelId="{834A5C32-A181-4E43-A542-7655F82DC57C}" type="presParOf" srcId="{1CD886CF-C21C-484D-8BEB-319D81DEA1CA}" destId="{B976551B-C3C6-4408-8AB4-F68B8997D30C}" srcOrd="0" destOrd="0" presId="urn:microsoft.com/office/officeart/2008/layout/HexagonCluster"/>
    <dgm:cxn modelId="{52EAD9F8-D58C-4495-8ED6-3B49DCC92C4B}" type="presParOf" srcId="{8EC7AEEE-8120-431E-93E4-33399E11742B}" destId="{4CD84A06-394A-4823-9E32-8777C61008FC}" srcOrd="1" destOrd="0" presId="urn:microsoft.com/office/officeart/2008/layout/HexagonCluster"/>
    <dgm:cxn modelId="{A623304B-3557-4454-929F-196BCE53F461}" type="presParOf" srcId="{4CD84A06-394A-4823-9E32-8777C61008FC}" destId="{B9636517-FF87-4B39-87D8-380F43813C33}" srcOrd="0" destOrd="0" presId="urn:microsoft.com/office/officeart/2008/layout/HexagonCluster"/>
    <dgm:cxn modelId="{2D06BE22-DDF0-490B-BD4C-06C9A9CE670A}" type="presParOf" srcId="{8EC7AEEE-8120-431E-93E4-33399E11742B}" destId="{B860AA55-1D13-4E02-BA5E-7E636652C19A}" srcOrd="2" destOrd="0" presId="urn:microsoft.com/office/officeart/2008/layout/HexagonCluster"/>
    <dgm:cxn modelId="{D89B86EC-F8EC-4291-9847-90A095FACB26}" type="presParOf" srcId="{B860AA55-1D13-4E02-BA5E-7E636652C19A}" destId="{9890CCBF-6AC5-470A-91BD-D08BB3818411}" srcOrd="0" destOrd="0" presId="urn:microsoft.com/office/officeart/2008/layout/HexagonCluster"/>
    <dgm:cxn modelId="{EBA10B0C-2277-4FED-A1BA-AB55DFB3132A}" type="presParOf" srcId="{8EC7AEEE-8120-431E-93E4-33399E11742B}" destId="{6663AC0A-6A29-44ED-9B9D-F6D11EF882F3}" srcOrd="3" destOrd="0" presId="urn:microsoft.com/office/officeart/2008/layout/HexagonCluster"/>
    <dgm:cxn modelId="{46427989-7AAE-4D7D-AF9D-7AF393674EC3}" type="presParOf" srcId="{6663AC0A-6A29-44ED-9B9D-F6D11EF882F3}" destId="{0C30EEC3-5F15-4DA3-9407-E3332F254044}" srcOrd="0" destOrd="0" presId="urn:microsoft.com/office/officeart/2008/layout/HexagonCluster"/>
    <dgm:cxn modelId="{8544D3E4-143B-4B43-8EF1-E945484AF151}" type="presParOf" srcId="{8EC7AEEE-8120-431E-93E4-33399E11742B}" destId="{A3336463-5BD4-439E-BB21-19D558F6871C}" srcOrd="4" destOrd="0" presId="urn:microsoft.com/office/officeart/2008/layout/HexagonCluster"/>
    <dgm:cxn modelId="{D5C97E0F-6984-4A31-A0A8-EBC13C4AE61E}" type="presParOf" srcId="{A3336463-5BD4-439E-BB21-19D558F6871C}" destId="{84D0E09F-7EAA-40F7-9859-2D6E3B31114E}" srcOrd="0" destOrd="0" presId="urn:microsoft.com/office/officeart/2008/layout/HexagonCluster"/>
    <dgm:cxn modelId="{C2697C04-DB73-4E8C-BBD8-DEDA75D627A8}" type="presParOf" srcId="{8EC7AEEE-8120-431E-93E4-33399E11742B}" destId="{24F66118-630A-4C8C-8912-33996AB2709A}" srcOrd="5" destOrd="0" presId="urn:microsoft.com/office/officeart/2008/layout/HexagonCluster"/>
    <dgm:cxn modelId="{922ED3DE-71BB-42E9-8F18-3A24590F1903}" type="presParOf" srcId="{24F66118-630A-4C8C-8912-33996AB2709A}" destId="{F77D9EFB-3CB2-4520-8001-1BE3A0A9F7B7}" srcOrd="0" destOrd="0" presId="urn:microsoft.com/office/officeart/2008/layout/HexagonCluster"/>
    <dgm:cxn modelId="{4086E98B-0677-41CA-B5D9-08CF75A6D2A4}" type="presParOf" srcId="{8EC7AEEE-8120-431E-93E4-33399E11742B}" destId="{C0BF6160-C8F5-459D-9917-BB19B6A2CE0C}" srcOrd="6" destOrd="0" presId="urn:microsoft.com/office/officeart/2008/layout/HexagonCluster"/>
    <dgm:cxn modelId="{A70C9043-87CF-48C7-A4A5-21F5610A8955}" type="presParOf" srcId="{C0BF6160-C8F5-459D-9917-BB19B6A2CE0C}" destId="{C3E6BCE0-1109-4510-B90F-90657C2E7F6D}" srcOrd="0" destOrd="0" presId="urn:microsoft.com/office/officeart/2008/layout/HexagonCluster"/>
    <dgm:cxn modelId="{4C9BCF51-4801-4684-B636-782658002409}" type="presParOf" srcId="{8EC7AEEE-8120-431E-93E4-33399E11742B}" destId="{6B00E971-A867-4FA0-AF53-AFD246271F1C}" srcOrd="7" destOrd="0" presId="urn:microsoft.com/office/officeart/2008/layout/HexagonCluster"/>
    <dgm:cxn modelId="{6527ECE8-9213-4F82-80ED-05EEA7735DE5}" type="presParOf" srcId="{6B00E971-A867-4FA0-AF53-AFD246271F1C}" destId="{10B31408-19C1-4CAE-ADE4-E5A1459767A0}" srcOrd="0" destOrd="0" presId="urn:microsoft.com/office/officeart/2008/layout/HexagonCluster"/>
    <dgm:cxn modelId="{68BF4D51-4AB7-4C66-84C3-4D4C91E5627F}" type="presParOf" srcId="{8EC7AEEE-8120-431E-93E4-33399E11742B}" destId="{AAD18493-1CC2-4C30-8A18-4DB68B85FF0C}" srcOrd="8" destOrd="0" presId="urn:microsoft.com/office/officeart/2008/layout/HexagonCluster"/>
    <dgm:cxn modelId="{C1AB5190-C29F-420F-93E2-5AEC279F3FDB}" type="presParOf" srcId="{AAD18493-1CC2-4C30-8A18-4DB68B85FF0C}" destId="{C7B1F361-7EA0-41CF-8A0A-1D3E7E3688F7}" srcOrd="0" destOrd="0" presId="urn:microsoft.com/office/officeart/2008/layout/HexagonCluster"/>
    <dgm:cxn modelId="{CE4FD76B-E5D0-4CFF-9EF2-00D8DA5A4B4F}" type="presParOf" srcId="{8EC7AEEE-8120-431E-93E4-33399E11742B}" destId="{2BEFDCC8-6851-40D8-BF03-BFF8DEAB3322}" srcOrd="9" destOrd="0" presId="urn:microsoft.com/office/officeart/2008/layout/HexagonCluster"/>
    <dgm:cxn modelId="{53A2F947-2D48-473F-99D3-E490501349A9}" type="presParOf" srcId="{2BEFDCC8-6851-40D8-BF03-BFF8DEAB3322}" destId="{176A191D-91D7-496B-8A60-3A5E3FDED502}" srcOrd="0" destOrd="0" presId="urn:microsoft.com/office/officeart/2008/layout/HexagonCluster"/>
    <dgm:cxn modelId="{310551F6-44B5-4B82-B5F9-6706E96B8366}" type="presParOf" srcId="{8EC7AEEE-8120-431E-93E4-33399E11742B}" destId="{19AAF6D1-F893-46E0-BB0C-B9FCB4B8403F}" srcOrd="10" destOrd="0" presId="urn:microsoft.com/office/officeart/2008/layout/HexagonCluster"/>
    <dgm:cxn modelId="{7A2137DD-DE11-4032-AAD5-329F4F9F7EBE}" type="presParOf" srcId="{19AAF6D1-F893-46E0-BB0C-B9FCB4B8403F}" destId="{93505BA0-13B5-4CC4-AA55-89E4A5FF09D2}" srcOrd="0" destOrd="0" presId="urn:microsoft.com/office/officeart/2008/layout/HexagonCluster"/>
    <dgm:cxn modelId="{EFFC1025-080B-4FB5-9B7C-2EAAB347BBAA}" type="presParOf" srcId="{8EC7AEEE-8120-431E-93E4-33399E11742B}" destId="{63923E58-AD19-4E2F-90E7-594A6A392BC2}" srcOrd="11" destOrd="0" presId="urn:microsoft.com/office/officeart/2008/layout/HexagonCluster"/>
    <dgm:cxn modelId="{603DA7E4-2BC2-4D18-8CF3-44F770090F93}" type="presParOf" srcId="{63923E58-AD19-4E2F-90E7-594A6A392BC2}" destId="{DE7DA851-F388-4749-BFFC-349E8928AE5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7826D-640E-4458-AEB5-614BF9437C80}">
      <dsp:nvSpPr>
        <dsp:cNvPr id="0" name=""/>
        <dsp:cNvSpPr/>
      </dsp:nvSpPr>
      <dsp:spPr>
        <a:xfrm>
          <a:off x="13259" y="0"/>
          <a:ext cx="2698963" cy="519173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0" b="1" kern="1200" dirty="0">
            <a:solidFill>
              <a:srgbClr val="000000"/>
            </a:solidFill>
          </a:endParaRPr>
        </a:p>
      </dsp:txBody>
      <dsp:txXfrm>
        <a:off x="13259" y="2076694"/>
        <a:ext cx="2698963" cy="2076694"/>
      </dsp:txXfrm>
    </dsp:sp>
    <dsp:sp modelId="{2FCE6712-09E3-46BA-B5E6-70B5A24C7AEE}">
      <dsp:nvSpPr>
        <dsp:cNvPr id="0" name=""/>
        <dsp:cNvSpPr/>
      </dsp:nvSpPr>
      <dsp:spPr>
        <a:xfrm>
          <a:off x="174363" y="69119"/>
          <a:ext cx="2353706" cy="2213617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7C602E7-4AA8-4D5D-AB98-4FAACFDA27CE}">
      <dsp:nvSpPr>
        <dsp:cNvPr id="0" name=""/>
        <dsp:cNvSpPr/>
      </dsp:nvSpPr>
      <dsp:spPr>
        <a:xfrm>
          <a:off x="2781667" y="0"/>
          <a:ext cx="2698963" cy="5191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026151"/>
                <a:satOff val="-23632"/>
                <a:lumOff val="-58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4026151"/>
                <a:satOff val="-23632"/>
                <a:lumOff val="-58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4026151"/>
                <a:satOff val="-23632"/>
                <a:lumOff val="-58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0" b="1" kern="1200" dirty="0">
            <a:solidFill>
              <a:srgbClr val="000000"/>
            </a:solidFill>
          </a:endParaRPr>
        </a:p>
      </dsp:txBody>
      <dsp:txXfrm>
        <a:off x="2781667" y="2076694"/>
        <a:ext cx="2698963" cy="2076694"/>
      </dsp:txXfrm>
    </dsp:sp>
    <dsp:sp modelId="{F94EADA9-9CAA-48F6-A101-01C352EC4B5A}">
      <dsp:nvSpPr>
        <dsp:cNvPr id="0" name=""/>
        <dsp:cNvSpPr/>
      </dsp:nvSpPr>
      <dsp:spPr>
        <a:xfrm>
          <a:off x="2895601" y="6353"/>
          <a:ext cx="2471094" cy="2339149"/>
        </a:xfrm>
        <a:prstGeom prst="ellipse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A5BE31C-40C1-45F0-800A-24559BA9C97B}">
      <dsp:nvSpPr>
        <dsp:cNvPr id="0" name=""/>
        <dsp:cNvSpPr/>
      </dsp:nvSpPr>
      <dsp:spPr>
        <a:xfrm>
          <a:off x="5561599" y="0"/>
          <a:ext cx="2698963" cy="5191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8052303"/>
                <a:satOff val="-47265"/>
                <a:lumOff val="-117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8052303"/>
                <a:satOff val="-47265"/>
                <a:lumOff val="-117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8052303"/>
                <a:satOff val="-47265"/>
                <a:lumOff val="-117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0" b="1" kern="1200" dirty="0">
            <a:solidFill>
              <a:srgbClr val="000000"/>
            </a:solidFill>
          </a:endParaRPr>
        </a:p>
      </dsp:txBody>
      <dsp:txXfrm>
        <a:off x="5561599" y="2076694"/>
        <a:ext cx="2698963" cy="2076694"/>
      </dsp:txXfrm>
    </dsp:sp>
    <dsp:sp modelId="{CAA1BB00-727A-46D0-AE13-2F31038763DA}">
      <dsp:nvSpPr>
        <dsp:cNvPr id="0" name=""/>
        <dsp:cNvSpPr/>
      </dsp:nvSpPr>
      <dsp:spPr>
        <a:xfrm>
          <a:off x="5675793" y="80694"/>
          <a:ext cx="2470576" cy="2190468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57FE646-8734-492B-917A-0059E7C12830}">
      <dsp:nvSpPr>
        <dsp:cNvPr id="0" name=""/>
        <dsp:cNvSpPr/>
      </dsp:nvSpPr>
      <dsp:spPr>
        <a:xfrm>
          <a:off x="330491" y="4153389"/>
          <a:ext cx="7601314" cy="77876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0884C-3AD2-40B0-8124-FF178B50496A}">
      <dsp:nvSpPr>
        <dsp:cNvPr id="0" name=""/>
        <dsp:cNvSpPr/>
      </dsp:nvSpPr>
      <dsp:spPr>
        <a:xfrm>
          <a:off x="1126737" y="151724"/>
          <a:ext cx="3011152" cy="104573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87085-9230-4E66-8607-A618E4F7F2A0}">
      <dsp:nvSpPr>
        <dsp:cNvPr id="0" name=""/>
        <dsp:cNvSpPr/>
      </dsp:nvSpPr>
      <dsp:spPr>
        <a:xfrm>
          <a:off x="2486873" y="2712371"/>
          <a:ext cx="583556" cy="373476"/>
        </a:xfrm>
        <a:prstGeom prst="downArrow">
          <a:avLst/>
        </a:prstGeom>
        <a:solidFill>
          <a:srgbClr val="B4E0F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1BF30F-0618-4B2B-8B95-33D634A6D2A8}">
      <dsp:nvSpPr>
        <dsp:cNvPr id="0" name=""/>
        <dsp:cNvSpPr/>
      </dsp:nvSpPr>
      <dsp:spPr>
        <a:xfrm>
          <a:off x="1236445" y="3011152"/>
          <a:ext cx="2801072" cy="700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>
              <a:solidFill>
                <a:srgbClr val="000000"/>
              </a:solidFill>
            </a:rPr>
            <a:t>王老吉</a:t>
          </a:r>
          <a:endParaRPr lang="zh-CN" altLang="en-US" sz="3200" b="1" kern="1200" dirty="0">
            <a:solidFill>
              <a:srgbClr val="000000"/>
            </a:solidFill>
          </a:endParaRPr>
        </a:p>
      </dsp:txBody>
      <dsp:txXfrm>
        <a:off x="1236445" y="3011152"/>
        <a:ext cx="2801072" cy="700268"/>
      </dsp:txXfrm>
    </dsp:sp>
    <dsp:sp modelId="{008FAA4D-B962-4A49-BE16-CEEC79FC71A7}">
      <dsp:nvSpPr>
        <dsp:cNvPr id="0" name=""/>
        <dsp:cNvSpPr/>
      </dsp:nvSpPr>
      <dsp:spPr>
        <a:xfrm>
          <a:off x="2831090" y="264563"/>
          <a:ext cx="1050402" cy="1050402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solidFill>
                <a:srgbClr val="000000"/>
              </a:solidFill>
            </a:rPr>
            <a:t>药茶</a:t>
          </a:r>
          <a:endParaRPr lang="zh-CN" altLang="en-US" sz="2600" b="1" kern="1200" dirty="0">
            <a:solidFill>
              <a:srgbClr val="000000"/>
            </a:solidFill>
          </a:endParaRPr>
        </a:p>
      </dsp:txBody>
      <dsp:txXfrm>
        <a:off x="2984918" y="418391"/>
        <a:ext cx="742746" cy="742746"/>
      </dsp:txXfrm>
    </dsp:sp>
    <dsp:sp modelId="{9F4CE1C2-D6E6-401E-BC2D-E18C1722EAB1}">
      <dsp:nvSpPr>
        <dsp:cNvPr id="0" name=""/>
        <dsp:cNvSpPr/>
      </dsp:nvSpPr>
      <dsp:spPr>
        <a:xfrm>
          <a:off x="1748162" y="264561"/>
          <a:ext cx="1050402" cy="1050402"/>
        </a:xfrm>
        <a:prstGeom prst="ellipse">
          <a:avLst/>
        </a:prstGeom>
        <a:solidFill>
          <a:srgbClr val="3FB0E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solidFill>
                <a:srgbClr val="000000"/>
              </a:solidFill>
            </a:rPr>
            <a:t>饮料</a:t>
          </a:r>
          <a:endParaRPr lang="zh-CN" altLang="en-US" sz="2600" b="1" kern="1200" dirty="0">
            <a:solidFill>
              <a:srgbClr val="000000"/>
            </a:solidFill>
          </a:endParaRPr>
        </a:p>
      </dsp:txBody>
      <dsp:txXfrm>
        <a:off x="1901990" y="418389"/>
        <a:ext cx="742746" cy="742746"/>
      </dsp:txXfrm>
    </dsp:sp>
    <dsp:sp modelId="{3C2A5D3E-CABC-4231-98FF-9AECBBC52753}">
      <dsp:nvSpPr>
        <dsp:cNvPr id="0" name=""/>
        <dsp:cNvSpPr/>
      </dsp:nvSpPr>
      <dsp:spPr>
        <a:xfrm>
          <a:off x="1195111" y="0"/>
          <a:ext cx="3267917" cy="261433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 prst="rible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6551B-C3C6-4408-8AB4-F68B8997D30C}">
      <dsp:nvSpPr>
        <dsp:cNvPr id="0" name=""/>
        <dsp:cNvSpPr/>
      </dsp:nvSpPr>
      <dsp:spPr>
        <a:xfrm>
          <a:off x="1736798" y="2558438"/>
          <a:ext cx="2010753" cy="173362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>
              <a:solidFill>
                <a:srgbClr val="000000"/>
              </a:solidFill>
            </a:rPr>
            <a:t>低 价</a:t>
          </a:r>
          <a:endParaRPr lang="zh-CN" altLang="en-US" sz="3200" b="1" kern="1200" dirty="0">
            <a:solidFill>
              <a:srgbClr val="000000"/>
            </a:solidFill>
          </a:endParaRPr>
        </a:p>
      </dsp:txBody>
      <dsp:txXfrm>
        <a:off x="2048829" y="2827463"/>
        <a:ext cx="1386691" cy="1195570"/>
      </dsp:txXfrm>
    </dsp:sp>
    <dsp:sp modelId="{B9636517-FF87-4B39-87D8-380F43813C33}">
      <dsp:nvSpPr>
        <dsp:cNvPr id="0" name=""/>
        <dsp:cNvSpPr/>
      </dsp:nvSpPr>
      <dsp:spPr>
        <a:xfrm>
          <a:off x="1797925" y="3266147"/>
          <a:ext cx="235422" cy="202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0CCBF-6AC5-470A-91BD-D08BB3818411}">
      <dsp:nvSpPr>
        <dsp:cNvPr id="0" name=""/>
        <dsp:cNvSpPr/>
      </dsp:nvSpPr>
      <dsp:spPr>
        <a:xfrm>
          <a:off x="86524" y="1648061"/>
          <a:ext cx="2010753" cy="173362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0EEC3-5F15-4DA3-9407-E3332F254044}">
      <dsp:nvSpPr>
        <dsp:cNvPr id="0" name=""/>
        <dsp:cNvSpPr/>
      </dsp:nvSpPr>
      <dsp:spPr>
        <a:xfrm>
          <a:off x="1475531" y="3127308"/>
          <a:ext cx="235422" cy="202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1610461"/>
              <a:satOff val="-9453"/>
              <a:lumOff val="-23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0E09F-7EAA-40F7-9859-2D6E3B31114E}">
      <dsp:nvSpPr>
        <dsp:cNvPr id="0" name=""/>
        <dsp:cNvSpPr/>
      </dsp:nvSpPr>
      <dsp:spPr>
        <a:xfrm>
          <a:off x="6544585" y="2042756"/>
          <a:ext cx="2010753" cy="173362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026151"/>
            <a:satOff val="-23632"/>
            <a:lumOff val="-588"/>
            <a:alphaOff val="0"/>
          </a:schemeClr>
        </a:solidFill>
        <a:ln w="6350" cap="flat" cmpd="sng" algn="ctr">
          <a:solidFill>
            <a:schemeClr val="accent2">
              <a:hueOff val="4026151"/>
              <a:satOff val="-23632"/>
              <a:lumOff val="-58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>
              <a:solidFill>
                <a:srgbClr val="000000"/>
              </a:solidFill>
            </a:rPr>
            <a:t>高 端</a:t>
          </a:r>
          <a:endParaRPr lang="en-US" altLang="zh-CN" sz="3200" b="1" kern="1200" dirty="0" smtClean="0">
            <a:solidFill>
              <a:srgbClr val="000000"/>
            </a:solidFill>
          </a:endParaRPr>
        </a:p>
      </dsp:txBody>
      <dsp:txXfrm>
        <a:off x="6856616" y="2311781"/>
        <a:ext cx="1386691" cy="1195570"/>
      </dsp:txXfrm>
    </dsp:sp>
    <dsp:sp modelId="{F77D9EFB-3CB2-4520-8001-1BE3A0A9F7B7}">
      <dsp:nvSpPr>
        <dsp:cNvPr id="0" name=""/>
        <dsp:cNvSpPr/>
      </dsp:nvSpPr>
      <dsp:spPr>
        <a:xfrm>
          <a:off x="8304399" y="2835767"/>
          <a:ext cx="235422" cy="202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3220921"/>
              <a:satOff val="-18906"/>
              <a:lumOff val="-47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E6BCE0-1109-4510-B90F-90657C2E7F6D}">
      <dsp:nvSpPr>
        <dsp:cNvPr id="0" name=""/>
        <dsp:cNvSpPr/>
      </dsp:nvSpPr>
      <dsp:spPr>
        <a:xfrm>
          <a:off x="8204516" y="2846617"/>
          <a:ext cx="2010753" cy="173362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6350" cap="flat" cmpd="sng" algn="ctr">
          <a:solidFill>
            <a:schemeClr val="accent2">
              <a:hueOff val="4026151"/>
              <a:satOff val="-23632"/>
              <a:lumOff val="-58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31408-19C1-4CAE-ADE4-E5A1459767A0}">
      <dsp:nvSpPr>
        <dsp:cNvPr id="0" name=""/>
        <dsp:cNvSpPr/>
      </dsp:nvSpPr>
      <dsp:spPr>
        <a:xfrm>
          <a:off x="8584075" y="2937498"/>
          <a:ext cx="235422" cy="202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4831382"/>
              <a:satOff val="-28359"/>
              <a:lumOff val="-70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1F361-7EA0-41CF-8A0A-1D3E7E3688F7}">
      <dsp:nvSpPr>
        <dsp:cNvPr id="0" name=""/>
        <dsp:cNvSpPr/>
      </dsp:nvSpPr>
      <dsp:spPr>
        <a:xfrm>
          <a:off x="3376447" y="1126536"/>
          <a:ext cx="2010753" cy="173362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8052303"/>
            <a:satOff val="-47265"/>
            <a:lumOff val="-1176"/>
            <a:alphaOff val="0"/>
          </a:schemeClr>
        </a:solidFill>
        <a:ln w="6350" cap="flat" cmpd="sng" algn="ctr">
          <a:solidFill>
            <a:schemeClr val="accent2">
              <a:hueOff val="8052303"/>
              <a:satOff val="-47265"/>
              <a:lumOff val="-117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>
              <a:solidFill>
                <a:srgbClr val="000000"/>
              </a:solidFill>
            </a:rPr>
            <a:t>安 全</a:t>
          </a:r>
          <a:endParaRPr lang="zh-CN" altLang="en-US" sz="3200" b="1" kern="1200" dirty="0">
            <a:solidFill>
              <a:srgbClr val="000000"/>
            </a:solidFill>
          </a:endParaRPr>
        </a:p>
      </dsp:txBody>
      <dsp:txXfrm>
        <a:off x="3688478" y="1395561"/>
        <a:ext cx="1386691" cy="1195570"/>
      </dsp:txXfrm>
    </dsp:sp>
    <dsp:sp modelId="{176A191D-91D7-496B-8A60-3A5E3FDED502}">
      <dsp:nvSpPr>
        <dsp:cNvPr id="0" name=""/>
        <dsp:cNvSpPr/>
      </dsp:nvSpPr>
      <dsp:spPr>
        <a:xfrm>
          <a:off x="4787918" y="1165405"/>
          <a:ext cx="235422" cy="202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6441842"/>
              <a:satOff val="-37812"/>
              <a:lumOff val="-941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05BA0-13B5-4CC4-AA55-89E4A5FF09D2}">
      <dsp:nvSpPr>
        <dsp:cNvPr id="0" name=""/>
        <dsp:cNvSpPr/>
      </dsp:nvSpPr>
      <dsp:spPr>
        <a:xfrm>
          <a:off x="5069757" y="304805"/>
          <a:ext cx="2010753" cy="173362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6350" cap="flat" cmpd="sng" algn="ctr">
          <a:solidFill>
            <a:schemeClr val="accent2">
              <a:hueOff val="8052303"/>
              <a:satOff val="-47265"/>
              <a:lumOff val="-117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DA851-F388-4749-BFFC-349E8928AE58}">
      <dsp:nvSpPr>
        <dsp:cNvPr id="0" name=""/>
        <dsp:cNvSpPr/>
      </dsp:nvSpPr>
      <dsp:spPr>
        <a:xfrm>
          <a:off x="5128053" y="1096362"/>
          <a:ext cx="235422" cy="202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8052303"/>
              <a:satOff val="-47265"/>
              <a:lumOff val="-117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0EA5F0D-C1DC-412F-A146-DDB3A74B588F}" type="datetimeFigureOut">
              <a:rPr lang="en-US" altLang="zh-CN"/>
              <a:t>10/27/2015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BAE14B8-3CC9-472D-9BC5-A84D80684DE2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A8CDE508-72C8-4AB5-AA9C-1584D31690E0}" type="datetimeFigureOut">
              <a:t>2015/10/27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FB667E1-E601-4AAF-B95C-B25720D70A60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0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38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矩形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0" name="矩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矩形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矩形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6" name="矩形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grpSp>
        <p:nvGrpSpPr>
          <p:cNvPr id="17" name="组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矩形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9" name="矩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 latinLnBrk="0">
              <a:defRPr lang="zh-CN"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cap="all" baseline="0"/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9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矩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0" name="矩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矩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3" name="矩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 latinLnBrk="0">
              <a:defRPr lang="zh-CN"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zh-CN" sz="2000" cap="all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 latinLnBrk="0">
              <a:defRPr lang="zh-CN" sz="1800"/>
            </a:lvl1pPr>
            <a:lvl2pPr latinLnBrk="0">
              <a:defRPr lang="zh-CN" sz="1600"/>
            </a:lvl2pPr>
            <a:lvl3pPr latinLnBrk="0">
              <a:defRPr lang="zh-CN" sz="1400"/>
            </a:lvl3pPr>
            <a:lvl4pPr latinLnBrk="0">
              <a:defRPr lang="zh-CN" sz="1200"/>
            </a:lvl4pPr>
            <a:lvl5pPr latinLnBrk="0">
              <a:defRPr lang="zh-CN" sz="1200"/>
            </a:lvl5pPr>
            <a:lvl6pPr latinLnBrk="0">
              <a:defRPr lang="zh-CN" sz="1200"/>
            </a:lvl6pPr>
            <a:lvl7pPr latinLnBrk="0">
              <a:defRPr lang="zh-CN" sz="1200"/>
            </a:lvl7pPr>
            <a:lvl8pPr latinLnBrk="0">
              <a:defRPr lang="zh-CN" sz="1200"/>
            </a:lvl8pPr>
            <a:lvl9pPr latinLnBrk="0">
              <a:defRPr lang="zh-CN"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 latinLnBrk="0">
              <a:defRPr lang="zh-CN" sz="1800"/>
            </a:lvl1pPr>
            <a:lvl2pPr latinLnBrk="0">
              <a:defRPr lang="zh-CN" sz="1600"/>
            </a:lvl2pPr>
            <a:lvl3pPr latinLnBrk="0">
              <a:defRPr lang="zh-CN" sz="1400"/>
            </a:lvl3pPr>
            <a:lvl4pPr latinLnBrk="0">
              <a:defRPr lang="zh-CN" sz="1200"/>
            </a:lvl4pPr>
            <a:lvl5pPr latinLnBrk="0">
              <a:defRPr lang="zh-CN" sz="1200"/>
            </a:lvl5pPr>
            <a:lvl6pPr latinLnBrk="0">
              <a:defRPr lang="zh-CN" sz="1200"/>
            </a:lvl6pPr>
            <a:lvl7pPr latinLnBrk="0">
              <a:defRPr lang="zh-CN" sz="1200"/>
            </a:lvl7pPr>
            <a:lvl8pPr latinLnBrk="0">
              <a:defRPr lang="zh-CN" sz="1200"/>
            </a:lvl8pPr>
            <a:lvl9pPr latinLnBrk="0">
              <a:defRPr lang="zh-CN"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矩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0" name="矩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 latinLnBrk="0">
              <a:defRPr lang="zh-CN" sz="34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 latinLnBrk="0">
              <a:defRPr lang="zh-CN" sz="34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 latinLnBrk="0">
              <a:buNone/>
              <a:defRPr lang="zh-CN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CN"/>
          </a:p>
        </p:txBody>
      </p:sp>
      <p:grpSp>
        <p:nvGrpSpPr>
          <p:cNvPr id="8" name="组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矩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0" name="矩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grpSp>
        <p:nvGrpSpPr>
          <p:cNvPr id="11" name="组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矩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3" name="矩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grpSp>
        <p:nvGrpSpPr>
          <p:cNvPr id="14" name="组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矩形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6" name="矩形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grpSp>
        <p:nvGrpSpPr>
          <p:cNvPr id="17" name="组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矩形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9" name="矩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矩形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dirty="0"/>
              <a:t>单击此处编辑母版文本样式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800" cap="all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A8D9AD5-F248-4919-864A-CFD76CC027D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CN" sz="3400" kern="1200">
          <a:solidFill>
            <a:schemeClr val="tx1">
              <a:lumMod val="7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lang="zh-CN"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CN"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195763"/>
            <a:ext cx="9455150" cy="1344612"/>
          </a:xfrm>
          <a:prstGeom prst="rect">
            <a:avLst/>
          </a:prstGeom>
          <a:solidFill>
            <a:schemeClr val="accent1">
              <a:lumMod val="75000"/>
              <a:alpha val="89999"/>
            </a:schemeClr>
          </a:solidFill>
        </p:spPr>
        <p:txBody>
          <a:bodyPr anchor="ctr"/>
          <a:lstStyle/>
          <a:p>
            <a:pPr algn="l"/>
            <a:r>
              <a:rPr lang="zh-CN" altLang="en-US" sz="4265" dirty="0">
                <a:solidFill>
                  <a:schemeClr val="bg1"/>
                </a:solidFill>
              </a:rPr>
              <a:t/>
            </a:r>
            <a:br>
              <a:rPr lang="zh-CN" altLang="en-US" sz="4265" dirty="0">
                <a:solidFill>
                  <a:schemeClr val="bg1"/>
                </a:solidFill>
              </a:rPr>
            </a:br>
            <a:r>
              <a:rPr lang="zh-CN" altLang="en-US" sz="4265" dirty="0" smtClean="0">
                <a:solidFill>
                  <a:schemeClr val="bg1"/>
                </a:solidFill>
              </a:rPr>
              <a:t>             </a:t>
            </a:r>
            <a:r>
              <a:rPr lang="zh-CN" altLang="en-US" sz="4265" dirty="0">
                <a:solidFill>
                  <a:schemeClr val="bg1"/>
                </a:solidFill>
              </a:rPr>
              <a:t> </a:t>
            </a:r>
            <a:r>
              <a:rPr lang="zh-CN" altLang="en-US" sz="4265" dirty="0" smtClean="0">
                <a:solidFill>
                  <a:schemeClr val="bg1"/>
                </a:solidFill>
              </a:rPr>
              <a:t> 定位战略</a:t>
            </a:r>
            <a:endParaRPr lang="zh-CN" altLang="en-US" sz="4265" dirty="0">
              <a:solidFill>
                <a:schemeClr val="bg1"/>
              </a:solidFill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8110445" y="0"/>
            <a:ext cx="8159348" cy="9092511"/>
          </a:xfrm>
          <a:prstGeom prst="diamond">
            <a:avLst/>
          </a:prstGeom>
          <a:solidFill>
            <a:schemeClr val="bg1">
              <a:alpha val="8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399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7534889" y="-382999"/>
            <a:ext cx="8734904" cy="9763288"/>
          </a:xfrm>
          <a:prstGeom prst="diamond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zh-CN" sz="2399"/>
          </a:p>
          <a:p>
            <a:pPr algn="ctr"/>
            <a:endParaRPr lang="en-US" altLang="zh-CN" sz="2399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1881" y="4003497"/>
            <a:ext cx="9105174" cy="211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399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1881" y="5683138"/>
            <a:ext cx="10130410" cy="4914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399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303003" y="2894707"/>
            <a:ext cx="3550671" cy="234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2666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营销管理</a:t>
            </a:r>
          </a:p>
          <a:p>
            <a:pPr algn="r">
              <a:spcBef>
                <a:spcPct val="50000"/>
              </a:spcBef>
            </a:pPr>
            <a:r>
              <a:rPr lang="en-US" altLang="zh-CN" sz="2666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MARKETING </a:t>
            </a:r>
          </a:p>
          <a:p>
            <a:pPr algn="r">
              <a:spcBef>
                <a:spcPct val="50000"/>
              </a:spcBef>
            </a:pPr>
            <a:r>
              <a:rPr lang="en-US" altLang="zh-CN" sz="2666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MANAGEMENT</a:t>
            </a:r>
          </a:p>
          <a:p>
            <a:pPr algn="r">
              <a:spcBef>
                <a:spcPct val="50000"/>
              </a:spcBef>
            </a:pPr>
            <a:r>
              <a:rPr lang="en-US" altLang="zh-CN" sz="2666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2015.7</a:t>
            </a:r>
            <a:endParaRPr lang="en-US" altLang="zh-CN" sz="2666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五边形 1"/>
          <p:cNvSpPr/>
          <p:nvPr/>
        </p:nvSpPr>
        <p:spPr>
          <a:xfrm rot="5400000">
            <a:off x="196994" y="4395590"/>
            <a:ext cx="1299420" cy="900356"/>
          </a:xfrm>
          <a:prstGeom prst="homePlat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598078" y="4448177"/>
            <a:ext cx="497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/>
              <a:t>2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7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4" grpId="0" animBg="1"/>
      <p:bldP spid="2055" grpId="0" animBg="1"/>
      <p:bldP spid="2057" grpId="0" animBg="1"/>
      <p:bldP spid="2058" grpId="0" animBg="1"/>
      <p:bldP spid="2059" grpId="0"/>
      <p:bldP spid="2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40696" y="1043309"/>
            <a:ext cx="7673008" cy="465512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lnSpc>
                <a:spcPct val="110000"/>
              </a:lnSpc>
              <a:buNone/>
            </a:pPr>
            <a:r>
              <a:rPr lang="en-US" altLang="zh-CN" sz="4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Arranging for a product to occupy </a:t>
            </a:r>
            <a:endParaRPr lang="en-US" altLang="zh-CN" sz="3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10000"/>
              </a:lnSpc>
              <a:buNone/>
            </a:pPr>
            <a:r>
              <a:rPr lang="en-US" altLang="zh-CN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clear, distinctive, and desirable place</a:t>
            </a:r>
            <a:r>
              <a:rPr lang="en-US" altLang="zh-CN" sz="3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 algn="ctr">
              <a:lnSpc>
                <a:spcPct val="110000"/>
              </a:lnSpc>
              <a:buNone/>
            </a:pPr>
            <a:r>
              <a:rPr lang="en-US" altLang="zh-CN" sz="3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to competing products</a:t>
            </a:r>
          </a:p>
          <a:p>
            <a:pPr marL="45720" indent="0" algn="ctr">
              <a:lnSpc>
                <a:spcPct val="110000"/>
              </a:lnSpc>
              <a:buNone/>
            </a:pPr>
            <a:r>
              <a:rPr lang="en-US" altLang="zh-CN" sz="3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altLang="zh-CN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minds</a:t>
            </a:r>
            <a:r>
              <a:rPr lang="en-US" altLang="zh-CN" sz="3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target consumers.</a:t>
            </a:r>
            <a:r>
              <a:rPr lang="en-US" altLang="zh-CN" sz="3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38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" indent="0">
              <a:lnSpc>
                <a:spcPct val="110000"/>
              </a:lnSpc>
              <a:buNone/>
            </a:pPr>
            <a:r>
              <a:rPr lang="en-US" altLang="zh-CN" sz="33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3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</a:t>
            </a:r>
          </a:p>
          <a:p>
            <a:pPr marL="45720" indent="0" algn="r">
              <a:lnSpc>
                <a:spcPct val="110000"/>
              </a:lnSpc>
              <a:buNone/>
            </a:pPr>
            <a:r>
              <a:rPr lang="en-US" altLang="zh-CN" sz="33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en-US" altLang="zh-CN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Ries  </a:t>
            </a:r>
            <a:r>
              <a:rPr lang="en-US" altLang="zh-CN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zh-CN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 </a:t>
            </a:r>
            <a:r>
              <a:rPr lang="en-US" altLang="zh-CN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Trout</a:t>
            </a:r>
          </a:p>
          <a:p>
            <a:pPr marL="45720" indent="0" algn="r">
              <a:lnSpc>
                <a:spcPct val="110000"/>
              </a:lnSpc>
              <a:buNone/>
            </a:pPr>
            <a:r>
              <a:rPr lang="en-US" altLang="zh-CN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zh-CN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Battle for Your </a:t>
            </a:r>
            <a:r>
              <a:rPr lang="en-US" altLang="zh-CN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</a:p>
          <a:p>
            <a:pPr marL="45720" indent="0" algn="r">
              <a:lnSpc>
                <a:spcPct val="110000"/>
              </a:lnSpc>
              <a:buNone/>
            </a:pPr>
            <a:endParaRPr lang="en-US" altLang="zh-CN" sz="3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289" y="3151298"/>
            <a:ext cx="2130425" cy="300765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289" y="206468"/>
            <a:ext cx="2130425" cy="2764590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altLang="zh-CN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02680" y="2132782"/>
            <a:ext cx="3657600" cy="992910"/>
          </a:xfrm>
          <a:solidFill>
            <a:srgbClr val="157FB5"/>
          </a:solidFill>
        </p:spPr>
        <p:txBody>
          <a:bodyPr/>
          <a:lstStyle/>
          <a:p>
            <a:r>
              <a:rPr lang="en-US" altLang="zh-CN" sz="4265" dirty="0" smtClean="0">
                <a:solidFill>
                  <a:schemeClr val="bg1"/>
                </a:solidFill>
              </a:rPr>
              <a:t>  PART    03</a:t>
            </a:r>
            <a:endParaRPr lang="en-US" altLang="zh-CN" sz="4265" dirty="0">
              <a:solidFill>
                <a:schemeClr val="bg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2"/>
          </p:nvPr>
        </p:nvSpPr>
        <p:spPr>
          <a:xfrm>
            <a:off x="4854199" y="3627272"/>
            <a:ext cx="6658496" cy="1645920"/>
          </a:xfrm>
        </p:spPr>
        <p:txBody>
          <a:bodyPr>
            <a:normAutofit lnSpcReduction="10000"/>
          </a:bodyPr>
          <a:lstStyle/>
          <a:p>
            <a:pPr algn="ctr"/>
            <a:r>
              <a:rPr lang="zh-CN" altLang="en-US" sz="3600" dirty="0" smtClean="0">
                <a:solidFill>
                  <a:srgbClr val="157FB5"/>
                </a:solidFill>
              </a:rPr>
              <a:t>定位的关键</a:t>
            </a:r>
            <a:endParaRPr lang="en-US" altLang="zh-CN" sz="3600" dirty="0" smtClean="0">
              <a:solidFill>
                <a:srgbClr val="157FB5"/>
              </a:solidFill>
            </a:endParaRPr>
          </a:p>
          <a:p>
            <a:pPr algn="ctr"/>
            <a:r>
              <a:rPr lang="zh-CN" altLang="en-US" sz="3600" dirty="0">
                <a:solidFill>
                  <a:srgbClr val="157FB5"/>
                </a:solidFill>
              </a:rPr>
              <a:t/>
            </a:r>
            <a:br>
              <a:rPr lang="zh-CN" altLang="en-US" sz="3600" dirty="0">
                <a:solidFill>
                  <a:srgbClr val="157FB5"/>
                </a:solidFill>
              </a:rPr>
            </a:br>
            <a:r>
              <a:rPr lang="en-US" altLang="zh-CN" sz="3600" dirty="0" smtClean="0">
                <a:solidFill>
                  <a:srgbClr val="157F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factors of positioning</a:t>
            </a:r>
            <a:endParaRPr lang="en-US" altLang="zh-CN" sz="3600" dirty="0">
              <a:solidFill>
                <a:srgbClr val="157F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176776" y="2852387"/>
            <a:ext cx="8013343" cy="19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3732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圆角矩形 15"/>
          <p:cNvSpPr/>
          <p:nvPr/>
        </p:nvSpPr>
        <p:spPr>
          <a:xfrm>
            <a:off x="240992" y="548048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8ED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16" name="圆角矩形 15"/>
          <p:cNvSpPr/>
          <p:nvPr/>
        </p:nvSpPr>
        <p:spPr>
          <a:xfrm>
            <a:off x="1201662" y="548048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3" name="圆角矩形 15"/>
          <p:cNvSpPr/>
          <p:nvPr/>
        </p:nvSpPr>
        <p:spPr>
          <a:xfrm>
            <a:off x="2160216" y="550163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3FB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7" name="圆角矩形 15"/>
          <p:cNvSpPr/>
          <p:nvPr/>
        </p:nvSpPr>
        <p:spPr>
          <a:xfrm>
            <a:off x="3120886" y="550163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4FB8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21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25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25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12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003" b="8849"/>
          <a:stretch/>
        </p:blipFill>
        <p:spPr>
          <a:xfrm>
            <a:off x="195658" y="1282771"/>
            <a:ext cx="7901419" cy="36072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文本框 9"/>
          <p:cNvSpPr txBox="1"/>
          <p:nvPr/>
        </p:nvSpPr>
        <p:spPr>
          <a:xfrm>
            <a:off x="3145421" y="5400392"/>
            <a:ext cx="2356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 序 网 络</a:t>
            </a:r>
            <a:endParaRPr lang="zh-CN" altLang="en-US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257968" y="1253577"/>
            <a:ext cx="387157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、产品位序网络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</a:t>
            </a:r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存在着不同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2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类别</a:t>
            </a:r>
            <a:r>
              <a:rPr lang="en-US" altLang="zh-CN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序</a:t>
            </a:r>
            <a:r>
              <a:rPr lang="en-US" altLang="zh-CN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243530" y="3352800"/>
            <a:ext cx="386997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、同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一类产品</a:t>
            </a:r>
            <a:r>
              <a:rPr lang="en-US" altLang="zh-CN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同一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序</a:t>
            </a:r>
            <a:r>
              <a:rPr lang="en-US" altLang="zh-CN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中存在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着不同的品牌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不同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品牌在消费者</a:t>
            </a:r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心智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中有着</a:t>
            </a:r>
            <a:r>
              <a:rPr lang="zh-CN" altLang="en-US" sz="2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不同</a:t>
            </a:r>
            <a:r>
              <a:rPr lang="zh-CN" altLang="en-US" sz="2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的位置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802015" y="1846045"/>
            <a:ext cx="0" cy="181909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449246" y="1882716"/>
            <a:ext cx="26504" cy="17360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828593" y="1846045"/>
            <a:ext cx="0" cy="17360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4055166" y="1809375"/>
            <a:ext cx="361" cy="18093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668814" y="3432313"/>
            <a:ext cx="29290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655562" y="2981739"/>
            <a:ext cx="29290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642310" y="2451653"/>
            <a:ext cx="29290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2642310" y="1929101"/>
            <a:ext cx="29290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线形标注 1 2"/>
          <p:cNvSpPr/>
          <p:nvPr/>
        </p:nvSpPr>
        <p:spPr>
          <a:xfrm>
            <a:off x="3090930" y="656489"/>
            <a:ext cx="964236" cy="490330"/>
          </a:xfrm>
          <a:prstGeom prst="borderCallout1">
            <a:avLst>
              <a:gd name="adj1" fmla="val 18750"/>
              <a:gd name="adj2" fmla="val -8333"/>
              <a:gd name="adj3" fmla="val 144932"/>
              <a:gd name="adj4" fmla="val -3372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快餐</a:t>
            </a:r>
            <a:endParaRPr lang="zh-CN" altLang="en-US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线形标注 1 16"/>
          <p:cNvSpPr/>
          <p:nvPr/>
        </p:nvSpPr>
        <p:spPr>
          <a:xfrm>
            <a:off x="1323280" y="1283681"/>
            <a:ext cx="964236" cy="490330"/>
          </a:xfrm>
          <a:prstGeom prst="borderCallout1">
            <a:avLst>
              <a:gd name="adj1" fmla="val 59291"/>
              <a:gd name="adj2" fmla="val 104365"/>
              <a:gd name="adj3" fmla="val 123311"/>
              <a:gd name="adj4" fmla="val 13532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麦当劳</a:t>
            </a:r>
          </a:p>
        </p:txBody>
      </p:sp>
      <p:sp>
        <p:nvSpPr>
          <p:cNvPr id="18" name="线形标注 1 17"/>
          <p:cNvSpPr/>
          <p:nvPr/>
        </p:nvSpPr>
        <p:spPr>
          <a:xfrm>
            <a:off x="1360492" y="1861126"/>
            <a:ext cx="964236" cy="490330"/>
          </a:xfrm>
          <a:prstGeom prst="borderCallout1">
            <a:avLst>
              <a:gd name="adj1" fmla="val 59291"/>
              <a:gd name="adj2" fmla="val 104365"/>
              <a:gd name="adj3" fmla="val 123311"/>
              <a:gd name="adj4" fmla="val 13532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肯德基</a:t>
            </a:r>
          </a:p>
        </p:txBody>
      </p:sp>
      <p:sp>
        <p:nvSpPr>
          <p:cNvPr id="19" name="线形标注 1 18"/>
          <p:cNvSpPr/>
          <p:nvPr/>
        </p:nvSpPr>
        <p:spPr>
          <a:xfrm>
            <a:off x="1341217" y="2419431"/>
            <a:ext cx="964236" cy="490330"/>
          </a:xfrm>
          <a:prstGeom prst="borderCallout1">
            <a:avLst>
              <a:gd name="adj1" fmla="val 59291"/>
              <a:gd name="adj2" fmla="val 104365"/>
              <a:gd name="adj3" fmla="val 123311"/>
              <a:gd name="adj4" fmla="val 13532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德克士</a:t>
            </a:r>
          </a:p>
        </p:txBody>
      </p:sp>
    </p:spTree>
    <p:extLst>
      <p:ext uri="{BB962C8B-B14F-4D97-AF65-F5344CB8AC3E}">
        <p14:creationId xmlns:p14="http://schemas.microsoft.com/office/powerpoint/2010/main" val="367535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altLang="zh-CN" smtClean="0"/>
              <a:t>13</a:t>
            </a:fld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289572" y="1642346"/>
            <a:ext cx="992290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所谓定位，就是让品牌在消费者的心智中占据最有利的位置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，</a:t>
            </a:r>
            <a:endParaRPr lang="en-US" altLang="zh-CN" sz="28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使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品牌成为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某个类别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或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某种特性的代表品牌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zh-CN" sz="28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这样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当消费者产生相关需求时，便会将定位品牌作为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</a:rPr>
              <a:t>首选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，</a:t>
            </a:r>
            <a:endParaRPr lang="en-US" altLang="zh-CN" sz="2800" b="1" dirty="0">
              <a:solidFill>
                <a:srgbClr val="000000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也就是说这个品牌占据了这个定位。 　　 </a:t>
            </a:r>
            <a:endParaRPr lang="en-US" altLang="zh-CN" sz="28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                           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     ——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特劳特（中国）定位咨询有限公司总经理 邓德隆 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869953" y="1503775"/>
            <a:ext cx="10435502" cy="3320016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944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Grp="1" noChangeArrowheads="1"/>
          </p:cNvSpPr>
          <p:nvPr>
            <p:ph type="title"/>
          </p:nvPr>
        </p:nvSpPr>
        <p:spPr>
          <a:xfrm>
            <a:off x="0" y="214184"/>
            <a:ext cx="10270702" cy="713625"/>
          </a:xfrm>
          <a:prstGeom prst="homePlate">
            <a:avLst>
              <a:gd name="adj" fmla="val 78303"/>
            </a:avLst>
          </a:prstGeom>
          <a:solidFill>
            <a:srgbClr val="8ED1F2"/>
          </a:solidFill>
          <a:ln/>
        </p:spPr>
        <p:txBody>
          <a:bodyPr>
            <a:normAutofit/>
          </a:bodyPr>
          <a:lstStyle/>
          <a:p>
            <a:pPr algn="ctr"/>
            <a:r>
              <a:rPr lang="zh-CN" altLang="en-US" sz="3200" b="1" dirty="0" smtClean="0">
                <a:solidFill>
                  <a:srgbClr val="000000"/>
                </a:solidFill>
              </a:rPr>
              <a:t>案 例 分 析（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Case Study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）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4864" r="34121" b="770"/>
          <a:stretch/>
        </p:blipFill>
        <p:spPr>
          <a:xfrm>
            <a:off x="1807633" y="1444107"/>
            <a:ext cx="2558305" cy="44856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B4E0F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542366474"/>
              </p:ext>
            </p:extLst>
          </p:nvPr>
        </p:nvGraphicFramePr>
        <p:xfrm>
          <a:off x="5440218" y="1819564"/>
          <a:ext cx="5273964" cy="373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10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687" y="767186"/>
            <a:ext cx="6758609" cy="527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4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02680" y="2132782"/>
            <a:ext cx="3657600" cy="992910"/>
          </a:xfrm>
          <a:solidFill>
            <a:srgbClr val="157FB5"/>
          </a:solidFill>
        </p:spPr>
        <p:txBody>
          <a:bodyPr/>
          <a:lstStyle/>
          <a:p>
            <a:r>
              <a:rPr lang="en-US" altLang="zh-CN" sz="4265" dirty="0" smtClean="0">
                <a:solidFill>
                  <a:schemeClr val="bg1"/>
                </a:solidFill>
              </a:rPr>
              <a:t>  </a:t>
            </a:r>
            <a:r>
              <a:rPr lang="en-US" altLang="zh-CN" sz="4265" smtClean="0">
                <a:solidFill>
                  <a:schemeClr val="bg1"/>
                </a:solidFill>
              </a:rPr>
              <a:t>PART    04</a:t>
            </a:r>
            <a:endParaRPr lang="en-US" altLang="zh-CN" sz="4265" dirty="0">
              <a:solidFill>
                <a:schemeClr val="bg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2"/>
          </p:nvPr>
        </p:nvSpPr>
        <p:spPr>
          <a:xfrm>
            <a:off x="4854199" y="3627272"/>
            <a:ext cx="6658496" cy="1645920"/>
          </a:xfrm>
        </p:spPr>
        <p:txBody>
          <a:bodyPr>
            <a:normAutofit lnSpcReduction="10000"/>
          </a:bodyPr>
          <a:lstStyle/>
          <a:p>
            <a:pPr algn="ctr"/>
            <a:r>
              <a:rPr lang="zh-CN" altLang="en-US" sz="3600" dirty="0" smtClean="0">
                <a:solidFill>
                  <a:srgbClr val="157FB5"/>
                </a:solidFill>
              </a:rPr>
              <a:t>定位的步骤</a:t>
            </a:r>
            <a:endParaRPr lang="en-US" altLang="zh-CN" sz="3600" dirty="0" smtClean="0">
              <a:solidFill>
                <a:srgbClr val="157FB5"/>
              </a:solidFill>
            </a:endParaRPr>
          </a:p>
          <a:p>
            <a:pPr algn="ctr"/>
            <a:r>
              <a:rPr lang="zh-CN" altLang="en-US" sz="3600" dirty="0">
                <a:solidFill>
                  <a:srgbClr val="157FB5"/>
                </a:solidFill>
              </a:rPr>
              <a:t/>
            </a:r>
            <a:br>
              <a:rPr lang="zh-CN" altLang="en-US" sz="3600" dirty="0">
                <a:solidFill>
                  <a:srgbClr val="157FB5"/>
                </a:solidFill>
              </a:rPr>
            </a:br>
            <a:r>
              <a:rPr lang="en-US" altLang="zh-CN" sz="3600" dirty="0" smtClean="0">
                <a:solidFill>
                  <a:srgbClr val="157F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of positioning</a:t>
            </a:r>
            <a:endParaRPr lang="en-US" altLang="zh-CN" sz="3600" dirty="0">
              <a:solidFill>
                <a:srgbClr val="157F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176776" y="2852387"/>
            <a:ext cx="8013343" cy="19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3732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圆角矩形 15"/>
          <p:cNvSpPr/>
          <p:nvPr/>
        </p:nvSpPr>
        <p:spPr>
          <a:xfrm>
            <a:off x="240992" y="548048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8ED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16" name="圆角矩形 15"/>
          <p:cNvSpPr/>
          <p:nvPr/>
        </p:nvSpPr>
        <p:spPr>
          <a:xfrm>
            <a:off x="1201662" y="548048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3" name="圆角矩形 15"/>
          <p:cNvSpPr/>
          <p:nvPr/>
        </p:nvSpPr>
        <p:spPr>
          <a:xfrm>
            <a:off x="2160216" y="550163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3FB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7" name="圆角矩形 15"/>
          <p:cNvSpPr/>
          <p:nvPr/>
        </p:nvSpPr>
        <p:spPr>
          <a:xfrm>
            <a:off x="3120886" y="550163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4FB8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35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25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25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88850" y="2015453"/>
            <a:ext cx="5161109" cy="3978375"/>
          </a:xfrm>
        </p:spPr>
        <p:txBody>
          <a:bodyPr>
            <a:noAutofit/>
          </a:bodyPr>
          <a:lstStyle/>
          <a:p>
            <a:endParaRPr lang="en-US" altLang="zh-CN" sz="2400" b="1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定位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图的坐标轴代表消费者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评价</a:t>
            </a:r>
            <a:endParaRPr lang="en-US" altLang="zh-CN" sz="2400" b="1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品牌的最具代表性的因素</a:t>
            </a:r>
            <a:endParaRPr lang="en-US" altLang="zh-CN" sz="2400" b="1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endParaRPr lang="en-US" altLang="zh-CN" sz="2400" b="1" dirty="0">
              <a:solidFill>
                <a:srgbClr val="000000"/>
              </a:solidFill>
              <a:latin typeface="+mn-ea"/>
              <a:ea typeface="+mn-ea"/>
            </a:endParaRPr>
          </a:p>
          <a:p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定位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图上的各个点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代表消费者</a:t>
            </a:r>
            <a:endParaRPr lang="en-US" altLang="zh-CN" sz="2400" b="1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对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各品牌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在各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关键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因素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上表现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的评价。</a:t>
            </a:r>
          </a:p>
          <a:p>
            <a:endParaRPr lang="zh-CN" altLang="en-US" sz="24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17</a:t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222435" y="902508"/>
            <a:ext cx="415209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定位的寻找和位序的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确定</a:t>
            </a:r>
            <a:endParaRPr lang="en-US" altLang="zh-CN" sz="28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zh-CN" sz="2400" b="1" dirty="0" smtClean="0">
                <a:solidFill>
                  <a:srgbClr val="000000"/>
                </a:solidFill>
                <a:latin typeface="+mn-ea"/>
              </a:rPr>
              <a:t>         ——</a:t>
            </a:r>
            <a:r>
              <a:rPr lang="zh-CN" altLang="en-US" sz="3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定 位 图</a:t>
            </a:r>
            <a:endParaRPr lang="zh-CN" altLang="en-US" sz="2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98490" y="1262130"/>
            <a:ext cx="4881093" cy="4520484"/>
          </a:xfrm>
          <a:prstGeom prst="rect">
            <a:avLst/>
          </a:prstGeom>
          <a:solidFill>
            <a:srgbClr val="B4E0F6"/>
          </a:solidFill>
          <a:ln>
            <a:solidFill>
              <a:srgbClr val="B4E0F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1223493" y="3522372"/>
            <a:ext cx="4134118" cy="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239036" y="1661375"/>
            <a:ext cx="0" cy="3812146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十字星 15"/>
          <p:cNvSpPr/>
          <p:nvPr/>
        </p:nvSpPr>
        <p:spPr>
          <a:xfrm>
            <a:off x="4185634" y="2125014"/>
            <a:ext cx="437881" cy="463640"/>
          </a:xfrm>
          <a:prstGeom prst="star4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十字星 16"/>
          <p:cNvSpPr/>
          <p:nvPr/>
        </p:nvSpPr>
        <p:spPr>
          <a:xfrm>
            <a:off x="3572581" y="3908738"/>
            <a:ext cx="437881" cy="463640"/>
          </a:xfrm>
          <a:prstGeom prst="star4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十字星 17"/>
          <p:cNvSpPr/>
          <p:nvPr/>
        </p:nvSpPr>
        <p:spPr>
          <a:xfrm>
            <a:off x="4240369" y="4372378"/>
            <a:ext cx="437881" cy="463640"/>
          </a:xfrm>
          <a:prstGeom prst="star4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十字星 18"/>
          <p:cNvSpPr/>
          <p:nvPr/>
        </p:nvSpPr>
        <p:spPr>
          <a:xfrm>
            <a:off x="2029729" y="3889421"/>
            <a:ext cx="437881" cy="463640"/>
          </a:xfrm>
          <a:prstGeom prst="star4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十字星 19"/>
          <p:cNvSpPr/>
          <p:nvPr/>
        </p:nvSpPr>
        <p:spPr>
          <a:xfrm>
            <a:off x="2073498" y="2459868"/>
            <a:ext cx="437881" cy="463640"/>
          </a:xfrm>
          <a:prstGeom prst="star4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45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529040" y="1201561"/>
            <a:ext cx="2756079" cy="631064"/>
          </a:xfrm>
          <a:prstGeom prst="rect">
            <a:avLst/>
          </a:prstGeom>
          <a:solidFill>
            <a:srgbClr val="B4E0F6"/>
          </a:solidFill>
          <a:ln>
            <a:solidFill>
              <a:srgbClr val="B4E0F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000000"/>
                </a:solidFill>
                <a:latin typeface="+mn-ea"/>
              </a:rPr>
              <a:t>分析行业环境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18</a:t>
            </a:fld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4402801" y="1517093"/>
            <a:ext cx="1584102" cy="0"/>
          </a:xfrm>
          <a:prstGeom prst="line">
            <a:avLst/>
          </a:prstGeom>
          <a:ln w="57150">
            <a:solidFill>
              <a:srgbClr val="3FB0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957589" y="2503634"/>
            <a:ext cx="2756079" cy="631064"/>
          </a:xfrm>
          <a:prstGeom prst="rect">
            <a:avLst/>
          </a:prstGeom>
          <a:solidFill>
            <a:srgbClr val="B4E0F6"/>
          </a:solidFill>
          <a:ln>
            <a:solidFill>
              <a:srgbClr val="B4E0F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solidFill>
                  <a:srgbClr val="000000"/>
                </a:solidFill>
                <a:latin typeface="+mn-ea"/>
              </a:rPr>
              <a:t>寻找定位</a:t>
            </a:r>
            <a:endParaRPr lang="zh-CN" altLang="en-US" sz="32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14649" y="3812711"/>
            <a:ext cx="2756079" cy="631064"/>
          </a:xfrm>
          <a:prstGeom prst="rect">
            <a:avLst/>
          </a:prstGeom>
          <a:solidFill>
            <a:srgbClr val="B4E0F6"/>
          </a:solidFill>
          <a:ln>
            <a:solidFill>
              <a:srgbClr val="B4E0F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000000"/>
                </a:solidFill>
                <a:latin typeface="+mn-ea"/>
              </a:rPr>
              <a:t>找到支持点</a:t>
            </a:r>
            <a:endParaRPr lang="zh-CN" altLang="en-US" sz="32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88138" y="5172561"/>
            <a:ext cx="2756079" cy="631064"/>
          </a:xfrm>
          <a:prstGeom prst="rect">
            <a:avLst/>
          </a:prstGeom>
          <a:solidFill>
            <a:srgbClr val="B4E0F6"/>
          </a:solidFill>
          <a:ln>
            <a:solidFill>
              <a:srgbClr val="B4E0F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000000"/>
                </a:solidFill>
                <a:latin typeface="+mn-ea"/>
              </a:rPr>
              <a:t>定位的传播</a:t>
            </a:r>
            <a:endParaRPr lang="zh-CN" altLang="en-US" sz="32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04585" y="1207345"/>
            <a:ext cx="3480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</a:rPr>
              <a:t>竞争对手在做什么</a:t>
            </a:r>
            <a:endParaRPr lang="en-US" altLang="zh-CN" sz="3200" b="1" dirty="0">
              <a:solidFill>
                <a:srgbClr val="000000"/>
              </a:solidFill>
              <a:latin typeface="幼圆" panose="020105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30360" y="2448199"/>
            <a:ext cx="3480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</a:rPr>
              <a:t>与竞争对手区分开</a:t>
            </a:r>
            <a:endParaRPr lang="en-US" altLang="zh-CN" sz="3200" b="1" dirty="0">
              <a:solidFill>
                <a:srgbClr val="000000"/>
              </a:solidFill>
              <a:latin typeface="幼圆" panose="020105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028319" y="3810099"/>
            <a:ext cx="4304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</a:rPr>
              <a:t>使自己的概念符合逻辑</a:t>
            </a:r>
            <a:endParaRPr lang="en-US" altLang="zh-CN" sz="3200" b="1" dirty="0">
              <a:solidFill>
                <a:srgbClr val="000000"/>
              </a:solidFill>
              <a:latin typeface="幼圆" panose="0201050906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654933" y="5171999"/>
            <a:ext cx="3480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 smtClean="0">
                <a:solidFill>
                  <a:srgbClr val="000000"/>
                </a:solidFill>
                <a:latin typeface="幼圆" panose="02010509060101010101" pitchFamily="49" charset="-122"/>
              </a:rPr>
              <a:t>围绕区隔整合传播</a:t>
            </a:r>
            <a:endParaRPr lang="en-US" altLang="zh-CN" sz="3200" b="1" dirty="0">
              <a:solidFill>
                <a:srgbClr val="000000"/>
              </a:solidFill>
              <a:latin typeface="幼圆" panose="02010509060101010101" pitchFamily="49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014547" y="2819166"/>
            <a:ext cx="1584102" cy="0"/>
          </a:xfrm>
          <a:prstGeom prst="line">
            <a:avLst/>
          </a:prstGeom>
          <a:ln w="57150">
            <a:solidFill>
              <a:srgbClr val="3FB0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444217" y="4145514"/>
            <a:ext cx="1584102" cy="0"/>
          </a:xfrm>
          <a:prstGeom prst="line">
            <a:avLst/>
          </a:prstGeom>
          <a:ln w="57150">
            <a:solidFill>
              <a:srgbClr val="3FB0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938309" y="5499407"/>
            <a:ext cx="1584102" cy="0"/>
          </a:xfrm>
          <a:prstGeom prst="line">
            <a:avLst/>
          </a:prstGeom>
          <a:ln w="57150">
            <a:solidFill>
              <a:srgbClr val="3FB0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68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1401281425"/>
              </p:ext>
            </p:extLst>
          </p:nvPr>
        </p:nvGraphicFramePr>
        <p:xfrm>
          <a:off x="1022208" y="1346434"/>
          <a:ext cx="10437340" cy="458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utoShape 4"/>
          <p:cNvSpPr txBox="1">
            <a:spLocks noChangeArrowheads="1"/>
          </p:cNvSpPr>
          <p:nvPr/>
        </p:nvSpPr>
        <p:spPr>
          <a:xfrm>
            <a:off x="0" y="98854"/>
            <a:ext cx="10270702" cy="782596"/>
          </a:xfrm>
          <a:prstGeom prst="homePlate">
            <a:avLst>
              <a:gd name="adj" fmla="val 78303"/>
            </a:avLst>
          </a:prstGeom>
          <a:solidFill>
            <a:srgbClr val="8ED1F2"/>
          </a:solidFill>
          <a:ln/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lang="zh-CN" sz="3400" kern="120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endParaRPr lang="en-US" altLang="zh-CN" sz="3200" b="1" dirty="0" smtClean="0">
              <a:solidFill>
                <a:srgbClr val="000000"/>
              </a:solidFill>
            </a:endParaRPr>
          </a:p>
          <a:p>
            <a:pPr algn="ctr"/>
            <a:r>
              <a:rPr lang="zh-CN" altLang="en-US" sz="4600" b="1" dirty="0" smtClean="0">
                <a:solidFill>
                  <a:srgbClr val="000000"/>
                </a:solidFill>
              </a:rPr>
              <a:t>思 考 讨 论（</a:t>
            </a:r>
            <a:r>
              <a:rPr lang="en-US" altLang="zh-CN" sz="4600" b="1" dirty="0" smtClean="0">
                <a:solidFill>
                  <a:srgbClr val="000000"/>
                </a:solidFill>
              </a:rPr>
              <a:t>Discuss</a:t>
            </a:r>
            <a:r>
              <a:rPr lang="en-US" altLang="en-US" sz="4600" b="1" dirty="0" smtClean="0">
                <a:solidFill>
                  <a:srgbClr val="000000"/>
                </a:solidFill>
              </a:rPr>
              <a:t>）</a:t>
            </a:r>
            <a:endParaRPr lang="en-US" altLang="en-US" sz="4600" b="1" dirty="0">
              <a:solidFill>
                <a:srgbClr val="000000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67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0C6E-8BD6-4BEE-8950-6DFF6D9D6CDA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33548" y="165049"/>
            <a:ext cx="5855010" cy="1142647"/>
          </a:xfrm>
        </p:spPr>
        <p:txBody>
          <a:bodyPr/>
          <a:lstStyle/>
          <a:p>
            <a:r>
              <a:rPr lang="zh-CN" altLang="en-US" sz="4798" b="1"/>
              <a:t>目      录  </a:t>
            </a:r>
            <a:r>
              <a:rPr lang="en-US" altLang="zh-CN" sz="4798" b="1"/>
              <a:t>Contents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2609625" y="2950861"/>
            <a:ext cx="5401034" cy="863333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199" b="1" dirty="0" smtClean="0"/>
              <a:t>定位的定义  </a:t>
            </a:r>
            <a:r>
              <a:rPr lang="en-US" altLang="zh-CN" sz="3199" b="1" dirty="0"/>
              <a:t>Definition 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4290597" y="4053444"/>
            <a:ext cx="5920203" cy="865450"/>
          </a:xfrm>
          <a:prstGeom prst="roundRect">
            <a:avLst>
              <a:gd name="adj" fmla="val 16667"/>
            </a:avLst>
          </a:prstGeom>
          <a:solidFill>
            <a:srgbClr val="B4E0F6"/>
          </a:solidFill>
          <a:ln w="9525">
            <a:solidFill>
              <a:srgbClr val="B4E0F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199" b="1" dirty="0" smtClean="0"/>
              <a:t>定位的关键   </a:t>
            </a:r>
            <a:r>
              <a:rPr lang="en-US" altLang="zh-CN" sz="3199" b="1" dirty="0" smtClean="0"/>
              <a:t>Key Factors</a:t>
            </a:r>
            <a:endParaRPr lang="en-US" altLang="zh-CN" sz="3199" b="1" dirty="0"/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6078828" y="5158144"/>
            <a:ext cx="5637093" cy="888726"/>
          </a:xfrm>
          <a:prstGeom prst="roundRect">
            <a:avLst>
              <a:gd name="adj" fmla="val 16667"/>
            </a:avLst>
          </a:prstGeom>
          <a:solidFill>
            <a:srgbClr val="3FB0E9"/>
          </a:solidFill>
          <a:ln w="9525">
            <a:solidFill>
              <a:srgbClr val="3FB0E9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zh-CN" altLang="en-US" sz="3199" b="1" dirty="0" smtClean="0"/>
              <a:t>定位的步骤  </a:t>
            </a:r>
            <a:r>
              <a:rPr lang="en-US" altLang="zh-CN" sz="3199" b="1" dirty="0" smtClean="0"/>
              <a:t>Steps</a:t>
            </a:r>
            <a:endParaRPr lang="en-US" altLang="zh-CN" sz="3199" b="1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957609" y="1812394"/>
            <a:ext cx="5330949" cy="863333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199" b="1" dirty="0" smtClean="0"/>
              <a:t>定位的</a:t>
            </a:r>
            <a:r>
              <a:rPr lang="zh-CN" altLang="en-US" sz="3199" b="1" dirty="0"/>
              <a:t>来源</a:t>
            </a:r>
            <a:r>
              <a:rPr lang="zh-CN" altLang="en-US" sz="3199" b="1" dirty="0" smtClean="0"/>
              <a:t>  </a:t>
            </a:r>
            <a:r>
              <a:rPr lang="en-US" altLang="zh-CN" sz="3199" b="1" dirty="0" smtClean="0"/>
              <a:t>Origins </a:t>
            </a:r>
            <a:endParaRPr lang="en-US" altLang="zh-CN" sz="3199" b="1" dirty="0"/>
          </a:p>
        </p:txBody>
      </p:sp>
    </p:spTree>
    <p:extLst>
      <p:ext uri="{BB962C8B-B14F-4D97-AF65-F5344CB8AC3E}">
        <p14:creationId xmlns:p14="http://schemas.microsoft.com/office/powerpoint/2010/main" val="157693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68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68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68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2" grpId="0" animBg="1"/>
      <p:bldP spid="36873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195763"/>
            <a:ext cx="9455150" cy="1344612"/>
          </a:xfrm>
          <a:solidFill>
            <a:schemeClr val="accent1">
              <a:lumMod val="75000"/>
              <a:alpha val="89999"/>
            </a:schemeClr>
          </a:solidFill>
        </p:spPr>
        <p:txBody>
          <a:bodyPr anchor="ctr"/>
          <a:lstStyle/>
          <a:p>
            <a:pPr algn="l"/>
            <a:r>
              <a:rPr lang="en-US" altLang="zh-CN" sz="4265" dirty="0">
                <a:solidFill>
                  <a:schemeClr val="bg1"/>
                </a:solidFill>
              </a:rPr>
              <a:t>              </a:t>
            </a:r>
            <a:r>
              <a:rPr lang="zh-CN" altLang="en-US" sz="4265" dirty="0" smtClean="0">
                <a:solidFill>
                  <a:schemeClr val="bg1"/>
                </a:solidFill>
              </a:rPr>
              <a:t>谢谢！</a:t>
            </a:r>
            <a:endParaRPr lang="zh-CN" altLang="en-US" sz="4265" dirty="0">
              <a:solidFill>
                <a:schemeClr val="bg1"/>
              </a:solidFill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8110445" y="0"/>
            <a:ext cx="8159348" cy="9092511"/>
          </a:xfrm>
          <a:prstGeom prst="diamond">
            <a:avLst/>
          </a:prstGeom>
          <a:solidFill>
            <a:schemeClr val="bg1">
              <a:alpha val="8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399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7534889" y="-315287"/>
            <a:ext cx="8734904" cy="9763288"/>
          </a:xfrm>
          <a:prstGeom prst="diamond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399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1881" y="4005613"/>
            <a:ext cx="9150997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399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1881" y="5730164"/>
            <a:ext cx="10136418" cy="211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399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303003" y="2894707"/>
            <a:ext cx="3550671" cy="234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2666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营销管理</a:t>
            </a:r>
          </a:p>
          <a:p>
            <a:pPr algn="r">
              <a:spcBef>
                <a:spcPct val="50000"/>
              </a:spcBef>
            </a:pPr>
            <a:r>
              <a:rPr lang="en-US" altLang="zh-CN" sz="2666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MARKETING </a:t>
            </a:r>
          </a:p>
          <a:p>
            <a:pPr algn="r">
              <a:spcBef>
                <a:spcPct val="50000"/>
              </a:spcBef>
            </a:pPr>
            <a:r>
              <a:rPr lang="en-US" altLang="zh-CN" sz="2666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MANAGEMENT</a:t>
            </a:r>
          </a:p>
          <a:p>
            <a:pPr algn="r">
              <a:spcBef>
                <a:spcPct val="50000"/>
              </a:spcBef>
            </a:pPr>
            <a:r>
              <a:rPr lang="en-US" altLang="zh-CN" sz="2666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2015.7</a:t>
            </a:r>
            <a:endParaRPr lang="en-US" altLang="zh-CN" sz="2666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01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02680" y="2132782"/>
            <a:ext cx="3657600" cy="992910"/>
          </a:xfrm>
          <a:solidFill>
            <a:srgbClr val="157FB5"/>
          </a:solidFill>
        </p:spPr>
        <p:txBody>
          <a:bodyPr/>
          <a:lstStyle/>
          <a:p>
            <a:r>
              <a:rPr lang="en-US" altLang="zh-CN" sz="4265" dirty="0" smtClean="0">
                <a:solidFill>
                  <a:schemeClr val="bg1"/>
                </a:solidFill>
              </a:rPr>
              <a:t>  PART    </a:t>
            </a:r>
            <a:r>
              <a:rPr lang="en-US" altLang="zh-CN" sz="4265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2"/>
          </p:nvPr>
        </p:nvSpPr>
        <p:spPr>
          <a:xfrm>
            <a:off x="4489334" y="3811999"/>
            <a:ext cx="7084291" cy="1645920"/>
          </a:xfrm>
        </p:spPr>
        <p:txBody>
          <a:bodyPr>
            <a:normAutofit lnSpcReduction="10000"/>
          </a:bodyPr>
          <a:lstStyle/>
          <a:p>
            <a:pPr algn="ctr"/>
            <a:r>
              <a:rPr lang="zh-CN" altLang="en-US" sz="3600" dirty="0" smtClean="0">
                <a:solidFill>
                  <a:srgbClr val="157FB5"/>
                </a:solidFill>
              </a:rPr>
              <a:t>市场定位的</a:t>
            </a:r>
            <a:r>
              <a:rPr lang="zh-CN" altLang="en-US" sz="3600" dirty="0">
                <a:solidFill>
                  <a:srgbClr val="157FB5"/>
                </a:solidFill>
              </a:rPr>
              <a:t>来源</a:t>
            </a:r>
            <a:endParaRPr lang="en-US" altLang="zh-CN" sz="3600" dirty="0" smtClean="0">
              <a:solidFill>
                <a:srgbClr val="157FB5"/>
              </a:solidFill>
            </a:endParaRPr>
          </a:p>
          <a:p>
            <a:pPr algn="ctr"/>
            <a:r>
              <a:rPr lang="zh-CN" altLang="en-US" sz="3600" dirty="0">
                <a:solidFill>
                  <a:srgbClr val="157FB5"/>
                </a:solidFill>
              </a:rPr>
              <a:t/>
            </a:r>
            <a:br>
              <a:rPr lang="zh-CN" altLang="en-US" sz="3600" dirty="0">
                <a:solidFill>
                  <a:srgbClr val="157FB5"/>
                </a:solidFill>
              </a:rPr>
            </a:br>
            <a:r>
              <a:rPr lang="en-US" altLang="zh-CN" sz="3600" dirty="0">
                <a:solidFill>
                  <a:srgbClr val="157F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3600" dirty="0" smtClean="0">
                <a:solidFill>
                  <a:srgbClr val="157F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origins </a:t>
            </a:r>
            <a:r>
              <a:rPr lang="en-US" altLang="zh-CN" sz="3600" dirty="0">
                <a:solidFill>
                  <a:srgbClr val="157F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CN" sz="3600" dirty="0" smtClean="0">
                <a:solidFill>
                  <a:srgbClr val="157F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endParaRPr lang="en-US" altLang="zh-CN" sz="3600" dirty="0">
              <a:solidFill>
                <a:srgbClr val="157F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176776" y="2852387"/>
            <a:ext cx="8013343" cy="19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3732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圆角矩形 15"/>
          <p:cNvSpPr/>
          <p:nvPr/>
        </p:nvSpPr>
        <p:spPr>
          <a:xfrm>
            <a:off x="240992" y="548048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16" name="圆角矩形 15"/>
          <p:cNvSpPr/>
          <p:nvPr/>
        </p:nvSpPr>
        <p:spPr>
          <a:xfrm>
            <a:off x="1201662" y="548048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3" name="圆角矩形 15"/>
          <p:cNvSpPr/>
          <p:nvPr/>
        </p:nvSpPr>
        <p:spPr>
          <a:xfrm>
            <a:off x="2160216" y="550163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B4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7" name="圆角矩形 15"/>
          <p:cNvSpPr/>
          <p:nvPr/>
        </p:nvSpPr>
        <p:spPr>
          <a:xfrm>
            <a:off x="3120886" y="550163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3FB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90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25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25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4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60" y="1087401"/>
            <a:ext cx="3095102" cy="390960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979760" y="514037"/>
            <a:ext cx="7890302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altLang="zh-C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nique 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elling Proposition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(USP)</a:t>
            </a:r>
          </a:p>
          <a:p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zh-CN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主张广告宣传必须向消费者提供一个明确的消费主张</a:t>
            </a:r>
            <a:endParaRPr lang="en-US" altLang="zh-CN" sz="2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zh-CN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——即产品的独特性、差异性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</a:t>
            </a:r>
            <a:endParaRPr lang="zh-CN" altLang="en-US" sz="26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79760" y="3170870"/>
            <a:ext cx="813158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、每则广告向顾客提供一个主张（卖点）</a:t>
            </a:r>
            <a:endParaRPr lang="en-US" altLang="zh-CN" sz="2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、这个主张是竞争对手所不能或不曾提出的</a:t>
            </a:r>
            <a:endParaRPr lang="en-US" altLang="zh-CN" sz="2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、主张必须有足够促销力，能打动顾客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购买</a:t>
            </a:r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/>
            <a:r>
              <a:rPr lang="en-US" altLang="zh-CN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  ——</a:t>
            </a:r>
            <a:r>
              <a:rPr lang="zh-CN" altLang="en-US" sz="2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罗瑟</a:t>
            </a:r>
            <a:r>
              <a:rPr lang="en-US" altLang="zh-CN" sz="2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瑞夫斯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Rosser Reeves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26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2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26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《广告的现实》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Reality in Advertising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1961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743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5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23" y="1301761"/>
            <a:ext cx="3102966" cy="377382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318593" y="1742122"/>
            <a:ext cx="7705956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品牌形象</a:t>
            </a:r>
            <a:r>
              <a:rPr lang="zh-CN" altLang="en-US" sz="26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论（</a:t>
            </a:r>
            <a:r>
              <a:rPr lang="en-US" altLang="zh-CN" sz="26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BI)</a:t>
            </a:r>
            <a:endParaRPr lang="en-US" altLang="zh-CN" sz="26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在产品功能利益点越来越小的情况下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消费者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购买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时看重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的是实质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与心理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利益之和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而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形象化的品牌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就是带来</a:t>
            </a:r>
            <a:r>
              <a:rPr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品牌的心理利益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6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——</a:t>
            </a:r>
            <a:r>
              <a:rPr lang="zh-CN" altLang="en-US" sz="2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大卫</a:t>
            </a:r>
            <a:r>
              <a:rPr lang="en-US" altLang="zh-CN" sz="2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6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奥格威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David Ogilvy</a:t>
            </a:r>
            <a:r>
              <a:rPr lang="zh-CN" alt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2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39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6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97565" y="927652"/>
            <a:ext cx="3233531" cy="1086678"/>
          </a:xfrm>
          <a:prstGeom prst="rect">
            <a:avLst/>
          </a:prstGeom>
          <a:solidFill>
            <a:srgbClr val="B4E0F6"/>
          </a:solidFill>
          <a:ln>
            <a:solidFill>
              <a:srgbClr val="B4E0F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rgbClr val="000000"/>
                </a:solidFill>
              </a:rPr>
              <a:t>信息爆炸</a:t>
            </a:r>
            <a:endParaRPr lang="zh-CN" altLang="en-US" sz="4000" b="1" dirty="0">
              <a:solidFill>
                <a:srgbClr val="0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14330" y="2941984"/>
            <a:ext cx="902522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人类在近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30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年创造的信息比过去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5000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年都多</a:t>
            </a:r>
            <a:endParaRPr lang="en-US" altLang="zh-CN" sz="2800" b="1" dirty="0" smtClean="0">
              <a:solidFill>
                <a:srgbClr val="000000"/>
              </a:solidFill>
              <a:latin typeface="+mn-ea"/>
            </a:endParaRPr>
          </a:p>
          <a:p>
            <a:endParaRPr lang="en-US" altLang="zh-CN" sz="2800" b="1" dirty="0" smtClean="0">
              <a:solidFill>
                <a:srgbClr val="000000"/>
              </a:solidFill>
              <a:latin typeface="+mn-ea"/>
            </a:endParaRPr>
          </a:p>
          <a:p>
            <a:endParaRPr lang="en-US" altLang="zh-CN" sz="2800" b="1" dirty="0">
              <a:solidFill>
                <a:srgbClr val="000000"/>
              </a:solidFill>
              <a:latin typeface="+mn-ea"/>
            </a:endParaRPr>
          </a:p>
          <a:p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一个英国孩子长到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18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岁，他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/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她已经看过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14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万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支电视广告</a:t>
            </a:r>
            <a:endParaRPr lang="en-US" altLang="zh-CN" sz="2800" b="1" dirty="0" smtClean="0">
              <a:solidFill>
                <a:srgbClr val="000000"/>
              </a:solidFill>
              <a:latin typeface="+mn-ea"/>
            </a:endParaRPr>
          </a:p>
          <a:p>
            <a:endParaRPr lang="en-US" altLang="zh-CN" sz="2800" b="1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5240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02680" y="2132782"/>
            <a:ext cx="3657600" cy="992910"/>
          </a:xfrm>
          <a:solidFill>
            <a:srgbClr val="157FB5"/>
          </a:solidFill>
        </p:spPr>
        <p:txBody>
          <a:bodyPr/>
          <a:lstStyle/>
          <a:p>
            <a:r>
              <a:rPr lang="en-US" altLang="zh-CN" sz="4265" dirty="0" smtClean="0">
                <a:solidFill>
                  <a:schemeClr val="bg1"/>
                </a:solidFill>
              </a:rPr>
              <a:t>  PART    02</a:t>
            </a:r>
            <a:endParaRPr lang="en-US" altLang="zh-CN" sz="4265" dirty="0">
              <a:solidFill>
                <a:schemeClr val="bg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2"/>
          </p:nvPr>
        </p:nvSpPr>
        <p:spPr>
          <a:xfrm>
            <a:off x="4584879" y="3627272"/>
            <a:ext cx="7030847" cy="1863945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dirty="0" smtClean="0">
                <a:solidFill>
                  <a:srgbClr val="157FB5"/>
                </a:solidFill>
              </a:rPr>
              <a:t>定位的定义</a:t>
            </a:r>
            <a:endParaRPr lang="en-US" altLang="zh-CN" sz="3600" dirty="0" smtClean="0">
              <a:solidFill>
                <a:srgbClr val="157FB5"/>
              </a:solidFill>
            </a:endParaRPr>
          </a:p>
          <a:p>
            <a:pPr algn="ctr"/>
            <a:r>
              <a:rPr lang="zh-CN" altLang="en-US" sz="3600" dirty="0">
                <a:solidFill>
                  <a:srgbClr val="157FB5"/>
                </a:solidFill>
              </a:rPr>
              <a:t/>
            </a:r>
            <a:br>
              <a:rPr lang="zh-CN" altLang="en-US" sz="3600" dirty="0">
                <a:solidFill>
                  <a:srgbClr val="157FB5"/>
                </a:solidFill>
              </a:rPr>
            </a:br>
            <a:r>
              <a:rPr lang="en-US" altLang="zh-CN" sz="3600" dirty="0">
                <a:solidFill>
                  <a:srgbClr val="157F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definition</a:t>
            </a:r>
            <a:r>
              <a:rPr lang="en-US" altLang="zh-CN" sz="3600" dirty="0" smtClean="0">
                <a:solidFill>
                  <a:srgbClr val="157F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positioning</a:t>
            </a:r>
            <a:endParaRPr lang="en-US" altLang="zh-CN" sz="3600" dirty="0">
              <a:solidFill>
                <a:srgbClr val="157F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176776" y="2852387"/>
            <a:ext cx="8013343" cy="19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3732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圆角矩形 15"/>
          <p:cNvSpPr/>
          <p:nvPr/>
        </p:nvSpPr>
        <p:spPr>
          <a:xfrm>
            <a:off x="240992" y="548048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8ED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16" name="圆角矩形 15"/>
          <p:cNvSpPr/>
          <p:nvPr/>
        </p:nvSpPr>
        <p:spPr>
          <a:xfrm>
            <a:off x="1201662" y="548048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3" name="圆角矩形 15"/>
          <p:cNvSpPr/>
          <p:nvPr/>
        </p:nvSpPr>
        <p:spPr>
          <a:xfrm>
            <a:off x="2160216" y="550163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3FB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7" name="圆角矩形 15"/>
          <p:cNvSpPr/>
          <p:nvPr/>
        </p:nvSpPr>
        <p:spPr>
          <a:xfrm>
            <a:off x="3120886" y="550163"/>
            <a:ext cx="808317" cy="5662452"/>
          </a:xfrm>
          <a:custGeom>
            <a:avLst/>
            <a:gdLst>
              <a:gd name="connsiteX0" fmla="*/ 0 w 648072"/>
              <a:gd name="connsiteY0" fmla="*/ 108014 h 4248472"/>
              <a:gd name="connsiteX1" fmla="*/ 108014 w 648072"/>
              <a:gd name="connsiteY1" fmla="*/ 0 h 4248472"/>
              <a:gd name="connsiteX2" fmla="*/ 540058 w 648072"/>
              <a:gd name="connsiteY2" fmla="*/ 0 h 4248472"/>
              <a:gd name="connsiteX3" fmla="*/ 648072 w 648072"/>
              <a:gd name="connsiteY3" fmla="*/ 108014 h 4248472"/>
              <a:gd name="connsiteX4" fmla="*/ 648072 w 648072"/>
              <a:gd name="connsiteY4" fmla="*/ 4140458 h 4248472"/>
              <a:gd name="connsiteX5" fmla="*/ 540058 w 648072"/>
              <a:gd name="connsiteY5" fmla="*/ 4248472 h 4248472"/>
              <a:gd name="connsiteX6" fmla="*/ 108014 w 648072"/>
              <a:gd name="connsiteY6" fmla="*/ 4248472 h 4248472"/>
              <a:gd name="connsiteX7" fmla="*/ 0 w 648072"/>
              <a:gd name="connsiteY7" fmla="*/ 4140458 h 4248472"/>
              <a:gd name="connsiteX8" fmla="*/ 0 w 648072"/>
              <a:gd name="connsiteY8" fmla="*/ 108014 h 4248472"/>
              <a:gd name="connsiteX0" fmla="*/ 50562 w 698634"/>
              <a:gd name="connsiteY0" fmla="*/ 108014 h 4248472"/>
              <a:gd name="connsiteX1" fmla="*/ 158576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50562 w 698634"/>
              <a:gd name="connsiteY0" fmla="*/ 108014 h 4248472"/>
              <a:gd name="connsiteX1" fmla="*/ 29988 w 698634"/>
              <a:gd name="connsiteY1" fmla="*/ 0 h 4248472"/>
              <a:gd name="connsiteX2" fmla="*/ 590620 w 698634"/>
              <a:gd name="connsiteY2" fmla="*/ 0 h 4248472"/>
              <a:gd name="connsiteX3" fmla="*/ 698634 w 698634"/>
              <a:gd name="connsiteY3" fmla="*/ 108014 h 4248472"/>
              <a:gd name="connsiteX4" fmla="*/ 698634 w 698634"/>
              <a:gd name="connsiteY4" fmla="*/ 4140458 h 4248472"/>
              <a:gd name="connsiteX5" fmla="*/ 590620 w 698634"/>
              <a:gd name="connsiteY5" fmla="*/ 4248472 h 4248472"/>
              <a:gd name="connsiteX6" fmla="*/ 20463 w 698634"/>
              <a:gd name="connsiteY6" fmla="*/ 4248472 h 4248472"/>
              <a:gd name="connsiteX7" fmla="*/ 50562 w 698634"/>
              <a:gd name="connsiteY7" fmla="*/ 4140458 h 4248472"/>
              <a:gd name="connsiteX8" fmla="*/ 50562 w 698634"/>
              <a:gd name="connsiteY8" fmla="*/ 108014 h 4248472"/>
              <a:gd name="connsiteX0" fmla="*/ 62842 w 710914"/>
              <a:gd name="connsiteY0" fmla="*/ 108014 h 4248472"/>
              <a:gd name="connsiteX1" fmla="*/ 18456 w 710914"/>
              <a:gd name="connsiteY1" fmla="*/ 0 h 4248472"/>
              <a:gd name="connsiteX2" fmla="*/ 602900 w 710914"/>
              <a:gd name="connsiteY2" fmla="*/ 0 h 4248472"/>
              <a:gd name="connsiteX3" fmla="*/ 710914 w 710914"/>
              <a:gd name="connsiteY3" fmla="*/ 108014 h 4248472"/>
              <a:gd name="connsiteX4" fmla="*/ 710914 w 710914"/>
              <a:gd name="connsiteY4" fmla="*/ 4140458 h 4248472"/>
              <a:gd name="connsiteX5" fmla="*/ 602900 w 710914"/>
              <a:gd name="connsiteY5" fmla="*/ 4248472 h 4248472"/>
              <a:gd name="connsiteX6" fmla="*/ 32743 w 710914"/>
              <a:gd name="connsiteY6" fmla="*/ 4248472 h 4248472"/>
              <a:gd name="connsiteX7" fmla="*/ 62842 w 710914"/>
              <a:gd name="connsiteY7" fmla="*/ 4140458 h 4248472"/>
              <a:gd name="connsiteX8" fmla="*/ 62842 w 710914"/>
              <a:gd name="connsiteY8" fmla="*/ 108014 h 4248472"/>
              <a:gd name="connsiteX0" fmla="*/ 92736 w 740808"/>
              <a:gd name="connsiteY0" fmla="*/ 108014 h 4248472"/>
              <a:gd name="connsiteX1" fmla="*/ 15013 w 740808"/>
              <a:gd name="connsiteY1" fmla="*/ 0 h 4248472"/>
              <a:gd name="connsiteX2" fmla="*/ 632794 w 740808"/>
              <a:gd name="connsiteY2" fmla="*/ 0 h 4248472"/>
              <a:gd name="connsiteX3" fmla="*/ 740808 w 740808"/>
              <a:gd name="connsiteY3" fmla="*/ 108014 h 4248472"/>
              <a:gd name="connsiteX4" fmla="*/ 740808 w 740808"/>
              <a:gd name="connsiteY4" fmla="*/ 4140458 h 4248472"/>
              <a:gd name="connsiteX5" fmla="*/ 632794 w 740808"/>
              <a:gd name="connsiteY5" fmla="*/ 4248472 h 4248472"/>
              <a:gd name="connsiteX6" fmla="*/ 62637 w 740808"/>
              <a:gd name="connsiteY6" fmla="*/ 4248472 h 4248472"/>
              <a:gd name="connsiteX7" fmla="*/ 92736 w 740808"/>
              <a:gd name="connsiteY7" fmla="*/ 4140458 h 4248472"/>
              <a:gd name="connsiteX8" fmla="*/ 92736 w 740808"/>
              <a:gd name="connsiteY8" fmla="*/ 108014 h 4248472"/>
              <a:gd name="connsiteX0" fmla="*/ 89231 w 737303"/>
              <a:gd name="connsiteY0" fmla="*/ 108464 h 4248922"/>
              <a:gd name="connsiteX1" fmla="*/ 11508 w 737303"/>
              <a:gd name="connsiteY1" fmla="*/ 450 h 4248922"/>
              <a:gd name="connsiteX2" fmla="*/ 629289 w 737303"/>
              <a:gd name="connsiteY2" fmla="*/ 450 h 4248922"/>
              <a:gd name="connsiteX3" fmla="*/ 737303 w 737303"/>
              <a:gd name="connsiteY3" fmla="*/ 108464 h 4248922"/>
              <a:gd name="connsiteX4" fmla="*/ 737303 w 737303"/>
              <a:gd name="connsiteY4" fmla="*/ 4140908 h 4248922"/>
              <a:gd name="connsiteX5" fmla="*/ 629289 w 737303"/>
              <a:gd name="connsiteY5" fmla="*/ 4248922 h 4248922"/>
              <a:gd name="connsiteX6" fmla="*/ 59132 w 737303"/>
              <a:gd name="connsiteY6" fmla="*/ 4248922 h 4248922"/>
              <a:gd name="connsiteX7" fmla="*/ 89231 w 737303"/>
              <a:gd name="connsiteY7" fmla="*/ 4140908 h 4248922"/>
              <a:gd name="connsiteX8" fmla="*/ 89231 w 737303"/>
              <a:gd name="connsiteY8" fmla="*/ 108464 h 4248922"/>
              <a:gd name="connsiteX0" fmla="*/ 89231 w 737303"/>
              <a:gd name="connsiteY0" fmla="*/ 146114 h 4248472"/>
              <a:gd name="connsiteX1" fmla="*/ 11508 w 737303"/>
              <a:gd name="connsiteY1" fmla="*/ 0 h 4248472"/>
              <a:gd name="connsiteX2" fmla="*/ 629289 w 737303"/>
              <a:gd name="connsiteY2" fmla="*/ 0 h 4248472"/>
              <a:gd name="connsiteX3" fmla="*/ 737303 w 737303"/>
              <a:gd name="connsiteY3" fmla="*/ 108014 h 4248472"/>
              <a:gd name="connsiteX4" fmla="*/ 737303 w 737303"/>
              <a:gd name="connsiteY4" fmla="*/ 4140458 h 4248472"/>
              <a:gd name="connsiteX5" fmla="*/ 629289 w 737303"/>
              <a:gd name="connsiteY5" fmla="*/ 4248472 h 4248472"/>
              <a:gd name="connsiteX6" fmla="*/ 59132 w 737303"/>
              <a:gd name="connsiteY6" fmla="*/ 4248472 h 4248472"/>
              <a:gd name="connsiteX7" fmla="*/ 89231 w 737303"/>
              <a:gd name="connsiteY7" fmla="*/ 4140458 h 4248472"/>
              <a:gd name="connsiteX8" fmla="*/ 89231 w 737303"/>
              <a:gd name="connsiteY8" fmla="*/ 146114 h 424847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60114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482"/>
              <a:gd name="connsiteX1" fmla="*/ 12490 w 738285"/>
              <a:gd name="connsiteY1" fmla="*/ 10 h 4248482"/>
              <a:gd name="connsiteX2" fmla="*/ 630271 w 738285"/>
              <a:gd name="connsiteY2" fmla="*/ 10 h 4248482"/>
              <a:gd name="connsiteX3" fmla="*/ 738285 w 738285"/>
              <a:gd name="connsiteY3" fmla="*/ 108024 h 4248482"/>
              <a:gd name="connsiteX4" fmla="*/ 738285 w 738285"/>
              <a:gd name="connsiteY4" fmla="*/ 4140468 h 4248482"/>
              <a:gd name="connsiteX5" fmla="*/ 630271 w 738285"/>
              <a:gd name="connsiteY5" fmla="*/ 4248482 h 4248482"/>
              <a:gd name="connsiteX6" fmla="*/ 36302 w 738285"/>
              <a:gd name="connsiteY6" fmla="*/ 4248482 h 4248482"/>
              <a:gd name="connsiteX7" fmla="*/ 90213 w 738285"/>
              <a:gd name="connsiteY7" fmla="*/ 4140468 h 4248482"/>
              <a:gd name="connsiteX8" fmla="*/ 90213 w 738285"/>
              <a:gd name="connsiteY8" fmla="*/ 146124 h 4248482"/>
              <a:gd name="connsiteX0" fmla="*/ 90213 w 738285"/>
              <a:gd name="connsiteY0" fmla="*/ 146124 h 4248500"/>
              <a:gd name="connsiteX1" fmla="*/ 12490 w 738285"/>
              <a:gd name="connsiteY1" fmla="*/ 10 h 4248500"/>
              <a:gd name="connsiteX2" fmla="*/ 630271 w 738285"/>
              <a:gd name="connsiteY2" fmla="*/ 10 h 4248500"/>
              <a:gd name="connsiteX3" fmla="*/ 738285 w 738285"/>
              <a:gd name="connsiteY3" fmla="*/ 108024 h 4248500"/>
              <a:gd name="connsiteX4" fmla="*/ 738285 w 738285"/>
              <a:gd name="connsiteY4" fmla="*/ 4140468 h 4248500"/>
              <a:gd name="connsiteX5" fmla="*/ 630271 w 738285"/>
              <a:gd name="connsiteY5" fmla="*/ 4248482 h 4248500"/>
              <a:gd name="connsiteX6" fmla="*/ 36302 w 738285"/>
              <a:gd name="connsiteY6" fmla="*/ 4248482 h 4248500"/>
              <a:gd name="connsiteX7" fmla="*/ 90213 w 738285"/>
              <a:gd name="connsiteY7" fmla="*/ 4140468 h 4248500"/>
              <a:gd name="connsiteX8" fmla="*/ 90213 w 738285"/>
              <a:gd name="connsiteY8" fmla="*/ 146124 h 42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285" h="4248500">
                <a:moveTo>
                  <a:pt x="90213" y="146124"/>
                </a:moveTo>
                <a:cubicBezTo>
                  <a:pt x="128313" y="-4018"/>
                  <a:pt x="-47164" y="10"/>
                  <a:pt x="12490" y="10"/>
                </a:cubicBezTo>
                <a:lnTo>
                  <a:pt x="630271" y="10"/>
                </a:lnTo>
                <a:cubicBezTo>
                  <a:pt x="689925" y="10"/>
                  <a:pt x="738285" y="48370"/>
                  <a:pt x="738285" y="108024"/>
                </a:cubicBezTo>
                <a:lnTo>
                  <a:pt x="738285" y="4140468"/>
                </a:lnTo>
                <a:cubicBezTo>
                  <a:pt x="738285" y="4200122"/>
                  <a:pt x="689925" y="4248482"/>
                  <a:pt x="630271" y="4248482"/>
                </a:cubicBezTo>
                <a:lnTo>
                  <a:pt x="36302" y="4248482"/>
                </a:lnTo>
                <a:cubicBezTo>
                  <a:pt x="-23352" y="4248482"/>
                  <a:pt x="94976" y="4252509"/>
                  <a:pt x="90213" y="4140468"/>
                </a:cubicBezTo>
                <a:lnTo>
                  <a:pt x="90213" y="146124"/>
                </a:lnTo>
                <a:close/>
              </a:path>
            </a:pathLst>
          </a:custGeom>
          <a:solidFill>
            <a:srgbClr val="4FB8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399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97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25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25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8</a:t>
            </a:fld>
            <a:endParaRPr lang="zh-CN" altLang="en-US"/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436181375"/>
              </p:ext>
            </p:extLst>
          </p:nvPr>
        </p:nvGraphicFramePr>
        <p:xfrm>
          <a:off x="1948502" y="899970"/>
          <a:ext cx="8262298" cy="519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690191" y="3803374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0000"/>
                </a:solidFill>
              </a:rPr>
              <a:t>去屑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24050" y="3803374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</a:rPr>
              <a:t>柔顺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357909" y="3829878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</a:rPr>
              <a:t>修复</a:t>
            </a:r>
          </a:p>
        </p:txBody>
      </p:sp>
    </p:spTree>
    <p:extLst>
      <p:ext uri="{BB962C8B-B14F-4D97-AF65-F5344CB8AC3E}">
        <p14:creationId xmlns:p14="http://schemas.microsoft.com/office/powerpoint/2010/main" val="404623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4681181" y="1315972"/>
            <a:ext cx="7364627" cy="428222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定位并不是对产品本身，</a:t>
            </a:r>
            <a: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而是对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消费者心智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的定位，</a:t>
            </a:r>
            <a: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亦即产品在消费者心目中的地位。</a:t>
            </a:r>
            <a: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——</a:t>
            </a:r>
            <a:r>
              <a:rPr lang="zh-CN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艾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里斯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杰克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特劳特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2" name="内容占位符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38" y="858193"/>
            <a:ext cx="3549865" cy="5017478"/>
          </a:xfrm>
        </p:spPr>
      </p:pic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zh-CN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浅绿色边框设计演示文稿（宽屏）</Template>
  <TotalTime>0</TotalTime>
  <Words>515</Words>
  <Application>Microsoft Office PowerPoint</Application>
  <PresentationFormat>宽屏</PresentationFormat>
  <Paragraphs>126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黑体</vt:lpstr>
      <vt:lpstr>宋体</vt:lpstr>
      <vt:lpstr>微软雅黑</vt:lpstr>
      <vt:lpstr>幼圆</vt:lpstr>
      <vt:lpstr>Arial</vt:lpstr>
      <vt:lpstr>Century Gothic</vt:lpstr>
      <vt:lpstr>Times New Roman</vt:lpstr>
      <vt:lpstr>Sheer Green 16x9</vt:lpstr>
      <vt:lpstr>                定位战略</vt:lpstr>
      <vt:lpstr>目      录  Contents</vt:lpstr>
      <vt:lpstr>  PART    01</vt:lpstr>
      <vt:lpstr>PowerPoint 演示文稿</vt:lpstr>
      <vt:lpstr>PowerPoint 演示文稿</vt:lpstr>
      <vt:lpstr>PowerPoint 演示文稿</vt:lpstr>
      <vt:lpstr>  PART    02</vt:lpstr>
      <vt:lpstr>PowerPoint 演示文稿</vt:lpstr>
      <vt:lpstr>定位并不是对产品本身， 而是对消费者心智的定位， 亦即产品在消费者心目中的地位。       ——艾·里斯   杰克·特劳特 </vt:lpstr>
      <vt:lpstr>PowerPoint 演示文稿</vt:lpstr>
      <vt:lpstr>  PART    03</vt:lpstr>
      <vt:lpstr>PowerPoint 演示文稿</vt:lpstr>
      <vt:lpstr>PowerPoint 演示文稿</vt:lpstr>
      <vt:lpstr>案 例 分 析（Case Study）</vt:lpstr>
      <vt:lpstr>PowerPoint 演示文稿</vt:lpstr>
      <vt:lpstr>  PART    04</vt:lpstr>
      <vt:lpstr>PowerPoint 演示文稿</vt:lpstr>
      <vt:lpstr>PowerPoint 演示文稿</vt:lpstr>
      <vt:lpstr>PowerPoint 演示文稿</vt:lpstr>
      <vt:lpstr>              谢谢！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2015-08-18T08:15:01Z</dcterms:created>
  <dcterms:modified xsi:type="dcterms:W3CDTF">2015-10-27T13:28:42Z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